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media/image5.bin" ContentType="image/png"/>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3990" r:id="rId4"/>
  </p:sldMasterIdLst>
  <p:notesMasterIdLst>
    <p:notesMasterId r:id="rId37"/>
  </p:notesMasterIdLst>
  <p:sldIdLst>
    <p:sldId id="400" r:id="rId5"/>
    <p:sldId id="395" r:id="rId6"/>
    <p:sldId id="376" r:id="rId8"/>
    <p:sldId id="401" r:id="rId9"/>
    <p:sldId id="405" r:id="rId10"/>
    <p:sldId id="410" r:id="rId11"/>
    <p:sldId id="409" r:id="rId12"/>
    <p:sldId id="382" r:id="rId13"/>
    <p:sldId id="412" r:id="rId15"/>
    <p:sldId id="411" r:id="rId17"/>
    <p:sldId id="413" r:id="rId18"/>
    <p:sldId id="414" r:id="rId19"/>
    <p:sldId id="415" r:id="rId20"/>
    <p:sldId id="416" r:id="rId21"/>
    <p:sldId id="1566" r:id="rId22"/>
    <p:sldId id="1567" r:id="rId23"/>
    <p:sldId id="1569" r:id="rId24"/>
    <p:sldId id="1572" r:id="rId25"/>
    <p:sldId id="1570" r:id="rId26"/>
    <p:sldId id="1573" r:id="rId27"/>
    <p:sldId id="1571" r:id="rId28"/>
    <p:sldId id="1574" r:id="rId29"/>
    <p:sldId id="1568" r:id="rId30"/>
    <p:sldId id="1580" r:id="rId32"/>
    <p:sldId id="1578" r:id="rId33"/>
    <p:sldId id="364" r:id="rId34"/>
    <p:sldId id="439" r:id="rId35"/>
    <p:sldId id="404"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Covers" id="{F9CFC184-155B-E049-91DD-657CF176FCB1}">
          <p14:sldIdLst>
            <p14:sldId id="400"/>
            <p14:sldId id="395"/>
            <p14:sldId id="1579"/>
            <p14:sldId id="376"/>
          </p14:sldIdLst>
        </p14:section>
        <p14:section name="SharePoint Online Cutomizations" id="{CABBF7E1-DF4F-4285-8C68-1290F5402E01}">
          <p14:sldIdLst>
            <p14:sldId id="401"/>
            <p14:sldId id="405"/>
            <p14:sldId id="410"/>
            <p14:sldId id="409"/>
            <p14:sldId id="382"/>
            <p14:sldId id="407"/>
            <p14:sldId id="412"/>
            <p14:sldId id="406"/>
            <p14:sldId id="411"/>
          </p14:sldIdLst>
        </p14:section>
        <p14:section name="SharePoint Online Site Theming" id="{BDEDDF42-0487-44B7-8EBF-AFAA344E7307}">
          <p14:sldIdLst>
            <p14:sldId id="413"/>
            <p14:sldId id="414"/>
            <p14:sldId id="415"/>
          </p14:sldIdLst>
        </p14:section>
        <p14:section name="SharePoint Online Site Designs" id="{C9859EAB-2FF5-4375-9C85-3CE08DD0557E}">
          <p14:sldIdLst>
            <p14:sldId id="416"/>
            <p14:sldId id="1566"/>
            <p14:sldId id="1567"/>
            <p14:sldId id="1569"/>
            <p14:sldId id="1572"/>
            <p14:sldId id="1570"/>
            <p14:sldId id="1573"/>
            <p14:sldId id="1571"/>
            <p14:sldId id="1574"/>
            <p14:sldId id="1568"/>
            <p14:sldId id="1575"/>
            <p14:sldId id="1580"/>
          </p14:sldIdLst>
        </p14:section>
        <p14:section name="Knowledge Measure" id="{9D5F1C89-4B39-456A-A474-951164259E57}">
          <p14:sldIdLst>
            <p14:sldId id="1578"/>
            <p14:sldId id="364"/>
          </p14:sldIdLst>
        </p14:section>
        <p14:section name="Lab" id="{4B9A22E9-09B7-4A2C-8A66-A39FB4D82295}">
          <p14:sldIdLst>
            <p14:sldId id="439"/>
          </p14:sldIdLst>
        </p14:section>
        <p14:section name="End" id="{805FB70C-CF24-42F1-9849-1DD62D367099}">
          <p14:sldIdLst>
            <p14:sldId id="404"/>
          </p14:sldIdLst>
        </p14:section>
        <p14:section name="Default Section" id="{E9C82A77-E142-4585-90BB-4B7DB4619CC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F52BF8-BF53-47A3-80F2-47DEF3EAECCF}" v="134" dt="2021-06-30T17:54:26.019"/>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85008" autoAdjust="0"/>
  </p:normalViewPr>
  <p:slideViewPr>
    <p:cSldViewPr snapToGrid="0">
      <p:cViewPr varScale="1">
        <p:scale>
          <a:sx n="136" d="100"/>
          <a:sy n="136" d="100"/>
        </p:scale>
        <p:origin x="1264" y="96"/>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presProps" Target="presProps.xml" Id="rId39"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tableStyles" Target="tableStyles.xml" Id="rId42" /><Relationship Type="http://schemas.openxmlformats.org/officeDocument/2006/relationships/customXml" Target="../customXml/item2.xml" Id="rId2" /><Relationship Type="http://schemas.openxmlformats.org/officeDocument/2006/relationships/slide" Target="slides/slide16.xml" Id="rId20" /><Relationship Type="http://schemas.openxmlformats.org/officeDocument/2006/relationships/slide" Target="slides/slide25.xml" Id="rId29" /><Relationship Type="http://schemas.openxmlformats.org/officeDocument/2006/relationships/theme" Target="theme/theme1.xml" Id="rId41"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28.xml" Id="rId32" /><Relationship Type="http://schemas.openxmlformats.org/officeDocument/2006/relationships/notesMaster" Target="notesMasters/notesMaster1.xml" Id="rId37" /><Relationship Type="http://schemas.openxmlformats.org/officeDocument/2006/relationships/viewProps" Target="viewProps.xml" Id="rId40"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6.xml" Id="rId10" /><Relationship Type="http://schemas.openxmlformats.org/officeDocument/2006/relationships/slide" Target="slides/slide15.xml" Id="rId19" /><Relationship Type="http://schemas.microsoft.com/office/2018/10/relationships/authors" Target="authors.xml" Id="rId44"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microsoft.com/office/2015/10/relationships/revisionInfo" Target="revisionInfo.xml" Id="rId43" /><Relationship Type="http://schemas.openxmlformats.org/officeDocument/2006/relationships/slide" Target="slides/slide4.xml" Id="rId8"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tags" Target="tags/tag1.xml" Id="rId38" /></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8.xml.rels><?xml version="1.0" encoding="UTF-8" standalone="yes"?>
<Relationships xmlns="http://schemas.openxmlformats.org/package/2006/relationships"><Relationship Id="rId3" Type="http://schemas.openxmlformats.org/officeDocument/2006/relationships/hyperlink" Target="https://docs.microsoft.com/en-us/powershell/module/sharepoint-online/Remove-SPOSiteDesign?view=sharepoint-ps" TargetMode="External"/><Relationship Id="rId2" Type="http://schemas.openxmlformats.org/officeDocument/2006/relationships/hyperlink" Target="https://docs.microsoft.com/en-us/powershell/module/sharepoint-online/Get-SPOSiteDesign?view=sharepoint-ps" TargetMode="External"/><Relationship Id="rId1" Type="http://schemas.openxmlformats.org/officeDocument/2006/relationships/hyperlink" Target="https://docs.microsoft.com/en-us/powershell/module/sharepoint-online/Add-SPOSiteDesign?view=sharepoint-ps" TargetMode="External"/><Relationship Id="rId5" Type="http://schemas.openxmlformats.org/officeDocument/2006/relationships/hyperlink" Target="https://docs.microsoft.com/en-us/powershell/module/sharepoint-online/Get-SPOSiteDesignRun?view=sharepoint-ps" TargetMode="External"/><Relationship Id="rId4" Type="http://schemas.openxmlformats.org/officeDocument/2006/relationships/hyperlink" Target="https://docs.microsoft.com/en-us/powershell/module/sharepoint-online/Invoke-SPOSiteDesign?view=sharepoint-p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8.xml.rels><?xml version="1.0" encoding="UTF-8" standalone="yes"?>
<Relationships xmlns="http://schemas.openxmlformats.org/package/2006/relationships"><Relationship Id="rId3" Type="http://schemas.openxmlformats.org/officeDocument/2006/relationships/hyperlink" Target="https://docs.microsoft.com/en-us/powershell/module/sharepoint-online/Get-SPOSiteDesignRun?view=sharepoint-ps" TargetMode="External"/><Relationship Id="rId2" Type="http://schemas.openxmlformats.org/officeDocument/2006/relationships/hyperlink" Target="https://docs.microsoft.com/en-us/powershell/module/sharepoint-online/Get-SPOSiteDesign?view=sharepoint-ps" TargetMode="External"/><Relationship Id="rId1" Type="http://schemas.openxmlformats.org/officeDocument/2006/relationships/hyperlink" Target="https://docs.microsoft.com/en-us/powershell/module/sharepoint-online/Add-SPOSiteDesign?view=sharepoint-ps" TargetMode="External"/><Relationship Id="rId5" Type="http://schemas.openxmlformats.org/officeDocument/2006/relationships/hyperlink" Target="https://docs.microsoft.com/en-us/powershell/module/sharepoint-online/Invoke-SPOSiteDesign?view=sharepoint-ps" TargetMode="External"/><Relationship Id="rId4" Type="http://schemas.openxmlformats.org/officeDocument/2006/relationships/hyperlink" Target="https://docs.microsoft.com/en-us/powershell/module/sharepoint-online/Remove-SPOSiteDesign?view=sharepoint-ps"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B50377-AD77-4208-A8AE-CDA4C310A95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A691E22-F8F2-4263-991D-B52DD9C0C55F}">
      <dgm:prSet/>
      <dgm:spPr/>
      <dgm:t>
        <a:bodyPr/>
        <a:lstStyle/>
        <a:p>
          <a:r>
            <a:rPr lang="en-US"/>
            <a:t>Branding and customizing SharePoint Online is different than branding and customizing SharePoint Server products. </a:t>
          </a:r>
        </a:p>
      </dgm:t>
    </dgm:pt>
    <dgm:pt modelId="{CB1B6C4D-BDBC-403A-89F7-10FB8AB8ED9C}" type="parTrans" cxnId="{B4D4AA17-1B88-44DD-9443-A642E073ACFB}">
      <dgm:prSet/>
      <dgm:spPr/>
      <dgm:t>
        <a:bodyPr/>
        <a:lstStyle/>
        <a:p>
          <a:endParaRPr lang="en-US"/>
        </a:p>
      </dgm:t>
    </dgm:pt>
    <dgm:pt modelId="{938EB8D5-FF2D-4713-808E-6968D5E72130}" type="sibTrans" cxnId="{B4D4AA17-1B88-44DD-9443-A642E073ACFB}">
      <dgm:prSet/>
      <dgm:spPr/>
      <dgm:t>
        <a:bodyPr/>
        <a:lstStyle/>
        <a:p>
          <a:endParaRPr lang="en-US"/>
        </a:p>
      </dgm:t>
    </dgm:pt>
    <dgm:pt modelId="{C107E398-14A9-48F5-854D-B022DF4967BB}">
      <dgm:prSet/>
      <dgm:spPr/>
      <dgm:t>
        <a:bodyPr/>
        <a:lstStyle/>
        <a:p>
          <a:r>
            <a:rPr lang="en-US"/>
            <a:t>SharePoint Online gets updated with new features on a regular basis and these updates can affect certain types of customizations.</a:t>
          </a:r>
        </a:p>
      </dgm:t>
    </dgm:pt>
    <dgm:pt modelId="{A96B89C5-A078-4C6D-B349-4B0B678F38DE}" type="parTrans" cxnId="{3D9C0E2B-AB99-46CB-9FE0-D2F9EDD22D0D}">
      <dgm:prSet/>
      <dgm:spPr/>
      <dgm:t>
        <a:bodyPr/>
        <a:lstStyle/>
        <a:p>
          <a:endParaRPr lang="en-US"/>
        </a:p>
      </dgm:t>
    </dgm:pt>
    <dgm:pt modelId="{42413274-583F-4564-AEBB-0205AA437EE6}" type="sibTrans" cxnId="{3D9C0E2B-AB99-46CB-9FE0-D2F9EDD22D0D}">
      <dgm:prSet/>
      <dgm:spPr/>
      <dgm:t>
        <a:bodyPr/>
        <a:lstStyle/>
        <a:p>
          <a:endParaRPr lang="en-US"/>
        </a:p>
      </dgm:t>
    </dgm:pt>
    <dgm:pt modelId="{5E6A79AC-774A-4152-BD47-F479514B36C5}">
      <dgm:prSet/>
      <dgm:spPr/>
      <dgm:t>
        <a:bodyPr/>
        <a:lstStyle/>
        <a:p>
          <a:r>
            <a:rPr lang="en-US"/>
            <a:t>There are recommended customization and branding techniques available today that can streamline your branding and customization requirements. </a:t>
          </a:r>
        </a:p>
      </dgm:t>
    </dgm:pt>
    <dgm:pt modelId="{3C858B79-1414-45B2-897B-E24D464A939D}" type="parTrans" cxnId="{7D8926B4-EB72-47A9-BE32-3ACE9829A3B1}">
      <dgm:prSet/>
      <dgm:spPr/>
      <dgm:t>
        <a:bodyPr/>
        <a:lstStyle/>
        <a:p>
          <a:endParaRPr lang="en-US"/>
        </a:p>
      </dgm:t>
    </dgm:pt>
    <dgm:pt modelId="{9B62802E-1BEF-4CB3-A403-65A424971AE3}" type="sibTrans" cxnId="{7D8926B4-EB72-47A9-BE32-3ACE9829A3B1}">
      <dgm:prSet/>
      <dgm:spPr/>
      <dgm:t>
        <a:bodyPr/>
        <a:lstStyle/>
        <a:p>
          <a:endParaRPr lang="en-US"/>
        </a:p>
      </dgm:t>
    </dgm:pt>
    <dgm:pt modelId="{6A5B7B51-8BF1-4C2B-A632-4B6DB3E3CEE0}" type="pres">
      <dgm:prSet presAssocID="{6EB50377-AD77-4208-A8AE-CDA4C310A957}" presName="root" presStyleCnt="0">
        <dgm:presLayoutVars>
          <dgm:dir/>
          <dgm:resizeHandles val="exact"/>
        </dgm:presLayoutVars>
      </dgm:prSet>
      <dgm:spPr/>
    </dgm:pt>
    <dgm:pt modelId="{FD9D4773-E739-48DE-A39C-F132BA172FAD}" type="pres">
      <dgm:prSet presAssocID="{0A691E22-F8F2-4263-991D-B52DD9C0C55F}" presName="compNode" presStyleCnt="0"/>
      <dgm:spPr/>
    </dgm:pt>
    <dgm:pt modelId="{1B1407CF-2579-4CD9-A41F-4EDBDCD2AF65}" type="pres">
      <dgm:prSet presAssocID="{0A691E22-F8F2-4263-991D-B52DD9C0C55F}" presName="bgRect" presStyleLbl="bgShp" presStyleIdx="0" presStyleCnt="3"/>
      <dgm:spPr/>
    </dgm:pt>
    <dgm:pt modelId="{C4987E63-300D-404C-9E1C-3C1A92AFD615}" type="pres">
      <dgm:prSet presAssocID="{0A691E22-F8F2-4263-991D-B52DD9C0C5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33F8AC2-8764-481B-9B0F-7163BC5447AB}" type="pres">
      <dgm:prSet presAssocID="{0A691E22-F8F2-4263-991D-B52DD9C0C55F}" presName="spaceRect" presStyleCnt="0"/>
      <dgm:spPr/>
    </dgm:pt>
    <dgm:pt modelId="{5C77C240-EEC6-48B6-B907-A8038CA194A0}" type="pres">
      <dgm:prSet presAssocID="{0A691E22-F8F2-4263-991D-B52DD9C0C55F}" presName="parTx" presStyleLbl="revTx" presStyleIdx="0" presStyleCnt="3">
        <dgm:presLayoutVars>
          <dgm:chMax val="0"/>
          <dgm:chPref val="0"/>
        </dgm:presLayoutVars>
      </dgm:prSet>
      <dgm:spPr/>
    </dgm:pt>
    <dgm:pt modelId="{792FA17E-4CAF-4F5C-8CF3-80FA5724C405}" type="pres">
      <dgm:prSet presAssocID="{938EB8D5-FF2D-4713-808E-6968D5E72130}" presName="sibTrans" presStyleCnt="0"/>
      <dgm:spPr/>
    </dgm:pt>
    <dgm:pt modelId="{0707501B-8040-4D75-87BD-3039491862CC}" type="pres">
      <dgm:prSet presAssocID="{C107E398-14A9-48F5-854D-B022DF4967BB}" presName="compNode" presStyleCnt="0"/>
      <dgm:spPr/>
    </dgm:pt>
    <dgm:pt modelId="{74D81B12-2287-4211-8D4A-4D8710C83327}" type="pres">
      <dgm:prSet presAssocID="{C107E398-14A9-48F5-854D-B022DF4967BB}" presName="bgRect" presStyleLbl="bgShp" presStyleIdx="1" presStyleCnt="3"/>
      <dgm:spPr/>
    </dgm:pt>
    <dgm:pt modelId="{9CD03C28-978F-4B0C-B53E-927D21BD8E20}" type="pres">
      <dgm:prSet presAssocID="{C107E398-14A9-48F5-854D-B022DF4967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90EEA926-6A10-44B3-BC58-A8C1A566E69F}" type="pres">
      <dgm:prSet presAssocID="{C107E398-14A9-48F5-854D-B022DF4967BB}" presName="spaceRect" presStyleCnt="0"/>
      <dgm:spPr/>
    </dgm:pt>
    <dgm:pt modelId="{CCD958C0-E85B-4AD7-ACD0-EEF4B07593A6}" type="pres">
      <dgm:prSet presAssocID="{C107E398-14A9-48F5-854D-B022DF4967BB}" presName="parTx" presStyleLbl="revTx" presStyleIdx="1" presStyleCnt="3">
        <dgm:presLayoutVars>
          <dgm:chMax val="0"/>
          <dgm:chPref val="0"/>
        </dgm:presLayoutVars>
      </dgm:prSet>
      <dgm:spPr/>
    </dgm:pt>
    <dgm:pt modelId="{95795A46-2E7E-4F59-A7D1-B3D869FEC5E1}" type="pres">
      <dgm:prSet presAssocID="{42413274-583F-4564-AEBB-0205AA437EE6}" presName="sibTrans" presStyleCnt="0"/>
      <dgm:spPr/>
    </dgm:pt>
    <dgm:pt modelId="{895C0DD5-2289-4411-9304-FDFF61840FA5}" type="pres">
      <dgm:prSet presAssocID="{5E6A79AC-774A-4152-BD47-F479514B36C5}" presName="compNode" presStyleCnt="0"/>
      <dgm:spPr/>
    </dgm:pt>
    <dgm:pt modelId="{D0993BCD-C904-4822-A40A-F99E2647FEAB}" type="pres">
      <dgm:prSet presAssocID="{5E6A79AC-774A-4152-BD47-F479514B36C5}" presName="bgRect" presStyleLbl="bgShp" presStyleIdx="2" presStyleCnt="3"/>
      <dgm:spPr/>
    </dgm:pt>
    <dgm:pt modelId="{947235E2-0130-4D3C-948C-5AE2AC1A8001}" type="pres">
      <dgm:prSet presAssocID="{5E6A79AC-774A-4152-BD47-F479514B36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F978A4B-2C41-4B89-A14F-0A7BEC46D275}" type="pres">
      <dgm:prSet presAssocID="{5E6A79AC-774A-4152-BD47-F479514B36C5}" presName="spaceRect" presStyleCnt="0"/>
      <dgm:spPr/>
    </dgm:pt>
    <dgm:pt modelId="{AC1FEBD4-11C2-41AB-BB5A-D71BB9091074}" type="pres">
      <dgm:prSet presAssocID="{5E6A79AC-774A-4152-BD47-F479514B36C5}" presName="parTx" presStyleLbl="revTx" presStyleIdx="2" presStyleCnt="3">
        <dgm:presLayoutVars>
          <dgm:chMax val="0"/>
          <dgm:chPref val="0"/>
        </dgm:presLayoutVars>
      </dgm:prSet>
      <dgm:spPr/>
    </dgm:pt>
  </dgm:ptLst>
  <dgm:cxnLst>
    <dgm:cxn modelId="{B4D4AA17-1B88-44DD-9443-A642E073ACFB}" srcId="{6EB50377-AD77-4208-A8AE-CDA4C310A957}" destId="{0A691E22-F8F2-4263-991D-B52DD9C0C55F}" srcOrd="0" destOrd="0" parTransId="{CB1B6C4D-BDBC-403A-89F7-10FB8AB8ED9C}" sibTransId="{938EB8D5-FF2D-4713-808E-6968D5E72130}"/>
    <dgm:cxn modelId="{1C9C1A2A-86DA-4EEF-9F5E-C684CD916F2A}" type="presOf" srcId="{0A691E22-F8F2-4263-991D-B52DD9C0C55F}" destId="{5C77C240-EEC6-48B6-B907-A8038CA194A0}" srcOrd="0" destOrd="0" presId="urn:microsoft.com/office/officeart/2018/2/layout/IconVerticalSolidList"/>
    <dgm:cxn modelId="{3D9C0E2B-AB99-46CB-9FE0-D2F9EDD22D0D}" srcId="{6EB50377-AD77-4208-A8AE-CDA4C310A957}" destId="{C107E398-14A9-48F5-854D-B022DF4967BB}" srcOrd="1" destOrd="0" parTransId="{A96B89C5-A078-4C6D-B349-4B0B678F38DE}" sibTransId="{42413274-583F-4564-AEBB-0205AA437EE6}"/>
    <dgm:cxn modelId="{7D8926B4-EB72-47A9-BE32-3ACE9829A3B1}" srcId="{6EB50377-AD77-4208-A8AE-CDA4C310A957}" destId="{5E6A79AC-774A-4152-BD47-F479514B36C5}" srcOrd="2" destOrd="0" parTransId="{3C858B79-1414-45B2-897B-E24D464A939D}" sibTransId="{9B62802E-1BEF-4CB3-A403-65A424971AE3}"/>
    <dgm:cxn modelId="{778118BE-4A01-43EB-8572-5CF555026E6D}" type="presOf" srcId="{C107E398-14A9-48F5-854D-B022DF4967BB}" destId="{CCD958C0-E85B-4AD7-ACD0-EEF4B07593A6}" srcOrd="0" destOrd="0" presId="urn:microsoft.com/office/officeart/2018/2/layout/IconVerticalSolidList"/>
    <dgm:cxn modelId="{8A71F7D5-74C7-4196-B35E-1919CA21DCB5}" type="presOf" srcId="{5E6A79AC-774A-4152-BD47-F479514B36C5}" destId="{AC1FEBD4-11C2-41AB-BB5A-D71BB9091074}" srcOrd="0" destOrd="0" presId="urn:microsoft.com/office/officeart/2018/2/layout/IconVerticalSolidList"/>
    <dgm:cxn modelId="{50B67CF0-4046-4675-9D42-1F653ABB5723}" type="presOf" srcId="{6EB50377-AD77-4208-A8AE-CDA4C310A957}" destId="{6A5B7B51-8BF1-4C2B-A632-4B6DB3E3CEE0}" srcOrd="0" destOrd="0" presId="urn:microsoft.com/office/officeart/2018/2/layout/IconVerticalSolidList"/>
    <dgm:cxn modelId="{EAD3B232-1D22-4565-8547-B7B3B4517CD0}" type="presParOf" srcId="{6A5B7B51-8BF1-4C2B-A632-4B6DB3E3CEE0}" destId="{FD9D4773-E739-48DE-A39C-F132BA172FAD}" srcOrd="0" destOrd="0" presId="urn:microsoft.com/office/officeart/2018/2/layout/IconVerticalSolidList"/>
    <dgm:cxn modelId="{2628D3C2-E745-4F61-8784-A48814CA9B72}" type="presParOf" srcId="{FD9D4773-E739-48DE-A39C-F132BA172FAD}" destId="{1B1407CF-2579-4CD9-A41F-4EDBDCD2AF65}" srcOrd="0" destOrd="0" presId="urn:microsoft.com/office/officeart/2018/2/layout/IconVerticalSolidList"/>
    <dgm:cxn modelId="{ADD7F03A-15FF-4572-963A-BAE46EA61AFF}" type="presParOf" srcId="{FD9D4773-E739-48DE-A39C-F132BA172FAD}" destId="{C4987E63-300D-404C-9E1C-3C1A92AFD615}" srcOrd="1" destOrd="0" presId="urn:microsoft.com/office/officeart/2018/2/layout/IconVerticalSolidList"/>
    <dgm:cxn modelId="{252EA4FF-02DF-406D-B198-8A8A5AB94A25}" type="presParOf" srcId="{FD9D4773-E739-48DE-A39C-F132BA172FAD}" destId="{533F8AC2-8764-481B-9B0F-7163BC5447AB}" srcOrd="2" destOrd="0" presId="urn:microsoft.com/office/officeart/2018/2/layout/IconVerticalSolidList"/>
    <dgm:cxn modelId="{C10D6923-8C1F-4D1C-9731-2A82278A6EE6}" type="presParOf" srcId="{FD9D4773-E739-48DE-A39C-F132BA172FAD}" destId="{5C77C240-EEC6-48B6-B907-A8038CA194A0}" srcOrd="3" destOrd="0" presId="urn:microsoft.com/office/officeart/2018/2/layout/IconVerticalSolidList"/>
    <dgm:cxn modelId="{5C7AD440-455E-4AF3-912B-9712E231E5F8}" type="presParOf" srcId="{6A5B7B51-8BF1-4C2B-A632-4B6DB3E3CEE0}" destId="{792FA17E-4CAF-4F5C-8CF3-80FA5724C405}" srcOrd="1" destOrd="0" presId="urn:microsoft.com/office/officeart/2018/2/layout/IconVerticalSolidList"/>
    <dgm:cxn modelId="{9422B9E8-0352-408D-98A0-0289F2ED2575}" type="presParOf" srcId="{6A5B7B51-8BF1-4C2B-A632-4B6DB3E3CEE0}" destId="{0707501B-8040-4D75-87BD-3039491862CC}" srcOrd="2" destOrd="0" presId="urn:microsoft.com/office/officeart/2018/2/layout/IconVerticalSolidList"/>
    <dgm:cxn modelId="{EA299828-5A98-44E2-B04F-38334578E282}" type="presParOf" srcId="{0707501B-8040-4D75-87BD-3039491862CC}" destId="{74D81B12-2287-4211-8D4A-4D8710C83327}" srcOrd="0" destOrd="0" presId="urn:microsoft.com/office/officeart/2018/2/layout/IconVerticalSolidList"/>
    <dgm:cxn modelId="{F61F29A0-41A4-4BC2-B6B7-C466954B4A8C}" type="presParOf" srcId="{0707501B-8040-4D75-87BD-3039491862CC}" destId="{9CD03C28-978F-4B0C-B53E-927D21BD8E20}" srcOrd="1" destOrd="0" presId="urn:microsoft.com/office/officeart/2018/2/layout/IconVerticalSolidList"/>
    <dgm:cxn modelId="{5B098636-1E94-4C59-AAE0-7A6D97681ABD}" type="presParOf" srcId="{0707501B-8040-4D75-87BD-3039491862CC}" destId="{90EEA926-6A10-44B3-BC58-A8C1A566E69F}" srcOrd="2" destOrd="0" presId="urn:microsoft.com/office/officeart/2018/2/layout/IconVerticalSolidList"/>
    <dgm:cxn modelId="{33F85CF4-804A-4E79-BACA-C91753E9D5A3}" type="presParOf" srcId="{0707501B-8040-4D75-87BD-3039491862CC}" destId="{CCD958C0-E85B-4AD7-ACD0-EEF4B07593A6}" srcOrd="3" destOrd="0" presId="urn:microsoft.com/office/officeart/2018/2/layout/IconVerticalSolidList"/>
    <dgm:cxn modelId="{F1A57F7F-90A7-49B3-B4F6-07AA2F7E5109}" type="presParOf" srcId="{6A5B7B51-8BF1-4C2B-A632-4B6DB3E3CEE0}" destId="{95795A46-2E7E-4F59-A7D1-B3D869FEC5E1}" srcOrd="3" destOrd="0" presId="urn:microsoft.com/office/officeart/2018/2/layout/IconVerticalSolidList"/>
    <dgm:cxn modelId="{AB3EA371-1689-4272-AE91-84E202423FB9}" type="presParOf" srcId="{6A5B7B51-8BF1-4C2B-A632-4B6DB3E3CEE0}" destId="{895C0DD5-2289-4411-9304-FDFF61840FA5}" srcOrd="4" destOrd="0" presId="urn:microsoft.com/office/officeart/2018/2/layout/IconVerticalSolidList"/>
    <dgm:cxn modelId="{62496F46-2AE6-4F7B-9327-308893CE038F}" type="presParOf" srcId="{895C0DD5-2289-4411-9304-FDFF61840FA5}" destId="{D0993BCD-C904-4822-A40A-F99E2647FEAB}" srcOrd="0" destOrd="0" presId="urn:microsoft.com/office/officeart/2018/2/layout/IconVerticalSolidList"/>
    <dgm:cxn modelId="{68C33ECE-BBA7-43CA-8531-5B412083914E}" type="presParOf" srcId="{895C0DD5-2289-4411-9304-FDFF61840FA5}" destId="{947235E2-0130-4D3C-948C-5AE2AC1A8001}" srcOrd="1" destOrd="0" presId="urn:microsoft.com/office/officeart/2018/2/layout/IconVerticalSolidList"/>
    <dgm:cxn modelId="{EB77005A-1720-4120-9B9B-80D9F1113AE1}" type="presParOf" srcId="{895C0DD5-2289-4411-9304-FDFF61840FA5}" destId="{3F978A4B-2C41-4B89-A14F-0A7BEC46D275}" srcOrd="2" destOrd="0" presId="urn:microsoft.com/office/officeart/2018/2/layout/IconVerticalSolidList"/>
    <dgm:cxn modelId="{49CC4F9B-5183-4642-A60D-4F7322FE2A6D}" type="presParOf" srcId="{895C0DD5-2289-4411-9304-FDFF61840FA5}" destId="{AC1FEBD4-11C2-41AB-BB5A-D71BB90910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2BB03A-8A83-45BB-9189-F7AB3A5FAAA1}"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87D74AFC-76FA-4763-ACA7-6448BBF8C025}">
      <dgm:prSet/>
      <dgm:spPr/>
      <dgm:t>
        <a:bodyPr/>
        <a:lstStyle/>
        <a:p>
          <a:r>
            <a:rPr lang="en-US"/>
            <a:t>Customizations using the browser</a:t>
          </a:r>
        </a:p>
      </dgm:t>
    </dgm:pt>
    <dgm:pt modelId="{2B40EEAA-7452-44DF-8FF2-FCA20B6CF2F4}" type="parTrans" cxnId="{E7BC6B10-4B97-495B-BDA2-C7C5CBE51023}">
      <dgm:prSet/>
      <dgm:spPr/>
      <dgm:t>
        <a:bodyPr/>
        <a:lstStyle/>
        <a:p>
          <a:endParaRPr lang="en-US"/>
        </a:p>
      </dgm:t>
    </dgm:pt>
    <dgm:pt modelId="{25F879FD-98C0-49EB-A72C-E59BBD004394}" type="sibTrans" cxnId="{E7BC6B10-4B97-495B-BDA2-C7C5CBE51023}">
      <dgm:prSet/>
      <dgm:spPr/>
      <dgm:t>
        <a:bodyPr/>
        <a:lstStyle/>
        <a:p>
          <a:endParaRPr lang="en-US"/>
        </a:p>
      </dgm:t>
    </dgm:pt>
    <dgm:pt modelId="{222BC6F9-E9BB-4FB1-B61F-28E6BA027ABB}">
      <dgm:prSet/>
      <dgm:spPr/>
      <dgm:t>
        <a:bodyPr/>
        <a:lstStyle/>
        <a:p>
          <a:r>
            <a:rPr lang="en-US"/>
            <a:t>Examples include Site Pages, logo, site theme, Page Comments, or </a:t>
          </a:r>
          <a:r>
            <a:rPr lang="en-GB"/>
            <a:t>navigation</a:t>
          </a:r>
          <a:r>
            <a:rPr lang="en-US"/>
            <a:t> links. </a:t>
          </a:r>
        </a:p>
      </dgm:t>
    </dgm:pt>
    <dgm:pt modelId="{EDE45F79-10B5-470B-8654-CB866A43C9D7}" type="parTrans" cxnId="{9A02ED5F-F191-4094-8032-1619FF9035F9}">
      <dgm:prSet/>
      <dgm:spPr/>
      <dgm:t>
        <a:bodyPr/>
        <a:lstStyle/>
        <a:p>
          <a:endParaRPr lang="en-US"/>
        </a:p>
      </dgm:t>
    </dgm:pt>
    <dgm:pt modelId="{727B541B-EC97-4A33-AA73-96DBE07B3A63}" type="sibTrans" cxnId="{9A02ED5F-F191-4094-8032-1619FF9035F9}">
      <dgm:prSet/>
      <dgm:spPr/>
      <dgm:t>
        <a:bodyPr/>
        <a:lstStyle/>
        <a:p>
          <a:endParaRPr lang="en-US"/>
        </a:p>
      </dgm:t>
    </dgm:pt>
    <dgm:pt modelId="{59911EB3-B9E8-4194-8CB5-B4D875C7BEF1}">
      <dgm:prSet/>
      <dgm:spPr/>
      <dgm:t>
        <a:bodyPr/>
        <a:lstStyle/>
        <a:p>
          <a:r>
            <a:rPr lang="en-US"/>
            <a:t>Customizations using supported tools and applications</a:t>
          </a:r>
        </a:p>
      </dgm:t>
    </dgm:pt>
    <dgm:pt modelId="{6475FAFF-EDE0-43E9-93E7-250EDFAF0FDE}" type="parTrans" cxnId="{23CFDE69-135B-4934-B92B-36480B71B676}">
      <dgm:prSet/>
      <dgm:spPr/>
      <dgm:t>
        <a:bodyPr/>
        <a:lstStyle/>
        <a:p>
          <a:endParaRPr lang="en-US"/>
        </a:p>
      </dgm:t>
    </dgm:pt>
    <dgm:pt modelId="{13D45323-9E27-4084-9CC9-C6AEF07DD63B}" type="sibTrans" cxnId="{23CFDE69-135B-4934-B92B-36480B71B676}">
      <dgm:prSet/>
      <dgm:spPr/>
      <dgm:t>
        <a:bodyPr/>
        <a:lstStyle/>
        <a:p>
          <a:endParaRPr lang="en-US"/>
        </a:p>
      </dgm:t>
    </dgm:pt>
    <dgm:pt modelId="{770DE938-CCF4-4D48-AB50-7B0A169AEF1F}">
      <dgm:prSet/>
      <dgm:spPr/>
      <dgm:t>
        <a:bodyPr/>
        <a:lstStyle/>
        <a:p>
          <a:r>
            <a:rPr lang="en-US"/>
            <a:t>For example, PowerApps and Power Automate can be used to add custom forms and flows to your site.</a:t>
          </a:r>
        </a:p>
      </dgm:t>
    </dgm:pt>
    <dgm:pt modelId="{980660BC-62BD-4FB4-8733-527B096605BB}" type="parTrans" cxnId="{ABBCB3EA-A540-4FE9-A43D-70A461DCBE09}">
      <dgm:prSet/>
      <dgm:spPr/>
      <dgm:t>
        <a:bodyPr/>
        <a:lstStyle/>
        <a:p>
          <a:endParaRPr lang="en-US"/>
        </a:p>
      </dgm:t>
    </dgm:pt>
    <dgm:pt modelId="{4571B409-71BC-4627-A9BE-FB2AC1C7F943}" type="sibTrans" cxnId="{ABBCB3EA-A540-4FE9-A43D-70A461DCBE09}">
      <dgm:prSet/>
      <dgm:spPr/>
      <dgm:t>
        <a:bodyPr/>
        <a:lstStyle/>
        <a:p>
          <a:endParaRPr lang="en-US"/>
        </a:p>
      </dgm:t>
    </dgm:pt>
    <dgm:pt modelId="{063E26BC-5C0F-495A-9AC3-574BA8115A8B}">
      <dgm:prSet/>
      <dgm:spPr/>
      <dgm:t>
        <a:bodyPr/>
        <a:lstStyle/>
        <a:p>
          <a:r>
            <a:rPr lang="en-US"/>
            <a:t>Customizations using add-ins for SharePoint</a:t>
          </a:r>
        </a:p>
      </dgm:t>
    </dgm:pt>
    <dgm:pt modelId="{570B73C0-51C2-4797-AB6C-348791522A7F}" type="parTrans" cxnId="{948EB9A0-313A-4A97-9FD0-088C9259C800}">
      <dgm:prSet/>
      <dgm:spPr/>
      <dgm:t>
        <a:bodyPr/>
        <a:lstStyle/>
        <a:p>
          <a:endParaRPr lang="en-US"/>
        </a:p>
      </dgm:t>
    </dgm:pt>
    <dgm:pt modelId="{EED5E89F-871F-45BE-8FF5-F67FDF63C92C}" type="sibTrans" cxnId="{948EB9A0-313A-4A97-9FD0-088C9259C800}">
      <dgm:prSet/>
      <dgm:spPr/>
      <dgm:t>
        <a:bodyPr/>
        <a:lstStyle/>
        <a:p>
          <a:endParaRPr lang="en-US"/>
        </a:p>
      </dgm:t>
    </dgm:pt>
    <dgm:pt modelId="{DD7AB21A-0DE1-40F1-809F-A842874CCCEA}">
      <dgm:prSet/>
      <dgm:spPr/>
      <dgm:t>
        <a:bodyPr/>
        <a:lstStyle/>
        <a:p>
          <a:r>
            <a:rPr lang="en-US" dirty="0"/>
            <a:t>The new Cloud App Model in SharePoint Online enables you to add apps to your sites. </a:t>
          </a:r>
        </a:p>
      </dgm:t>
    </dgm:pt>
    <dgm:pt modelId="{EF848D21-8E6C-4060-8B83-0AEB109AAAA2}" type="parTrans" cxnId="{C7CEA23A-9A06-431C-AE98-442D252D3B5D}">
      <dgm:prSet/>
      <dgm:spPr/>
      <dgm:t>
        <a:bodyPr/>
        <a:lstStyle/>
        <a:p>
          <a:endParaRPr lang="en-US"/>
        </a:p>
      </dgm:t>
    </dgm:pt>
    <dgm:pt modelId="{761C3D7E-6051-4918-8E93-EA0B36D0EE76}" type="sibTrans" cxnId="{C7CEA23A-9A06-431C-AE98-442D252D3B5D}">
      <dgm:prSet/>
      <dgm:spPr/>
      <dgm:t>
        <a:bodyPr/>
        <a:lstStyle/>
        <a:p>
          <a:endParaRPr lang="en-US"/>
        </a:p>
      </dgm:t>
    </dgm:pt>
    <dgm:pt modelId="{9E778128-C718-40BE-868A-4B1A1769D5D4}">
      <dgm:prSet/>
      <dgm:spPr/>
      <dgm:t>
        <a:bodyPr/>
        <a:lstStyle/>
        <a:p>
          <a:r>
            <a:rPr lang="en-US"/>
            <a:t>Third-party apps</a:t>
          </a:r>
        </a:p>
      </dgm:t>
    </dgm:pt>
    <dgm:pt modelId="{ADB02FCD-2310-4AAA-AB37-75CD3F9D673A}" type="parTrans" cxnId="{E3C24AF0-0DC0-4B0F-9B25-A09DDE5C82BA}">
      <dgm:prSet/>
      <dgm:spPr/>
      <dgm:t>
        <a:bodyPr/>
        <a:lstStyle/>
        <a:p>
          <a:endParaRPr lang="en-US"/>
        </a:p>
      </dgm:t>
    </dgm:pt>
    <dgm:pt modelId="{1DE92E85-DAC7-4CDA-9FC8-1177259F8859}" type="sibTrans" cxnId="{E3C24AF0-0DC0-4B0F-9B25-A09DDE5C82BA}">
      <dgm:prSet/>
      <dgm:spPr/>
      <dgm:t>
        <a:bodyPr/>
        <a:lstStyle/>
        <a:p>
          <a:endParaRPr lang="en-US"/>
        </a:p>
      </dgm:t>
    </dgm:pt>
    <dgm:pt modelId="{36AC4348-9E63-48C9-9889-5A7FB93E41E1}">
      <dgm:prSet/>
      <dgm:spPr/>
      <dgm:t>
        <a:bodyPr/>
        <a:lstStyle/>
        <a:p>
          <a:r>
            <a:rPr lang="en-US"/>
            <a:t>Third-party apps are found in the SharePoint Store, which is a Microsoft marketplace accessible from SharePoint Online sites.</a:t>
          </a:r>
        </a:p>
      </dgm:t>
    </dgm:pt>
    <dgm:pt modelId="{80DAACE2-EEFF-4EB3-BEC8-D0FD9D624071}" type="parTrans" cxnId="{700DCCF6-4476-48F8-A2F4-F21C023EC5EA}">
      <dgm:prSet/>
      <dgm:spPr/>
      <dgm:t>
        <a:bodyPr/>
        <a:lstStyle/>
        <a:p>
          <a:endParaRPr lang="en-US"/>
        </a:p>
      </dgm:t>
    </dgm:pt>
    <dgm:pt modelId="{D57A17AB-71AA-43F8-B4B9-185E0A1CDBAC}" type="sibTrans" cxnId="{700DCCF6-4476-48F8-A2F4-F21C023EC5EA}">
      <dgm:prSet/>
      <dgm:spPr/>
      <dgm:t>
        <a:bodyPr/>
        <a:lstStyle/>
        <a:p>
          <a:endParaRPr lang="en-US"/>
        </a:p>
      </dgm:t>
    </dgm:pt>
    <dgm:pt modelId="{383A7CF5-3C9A-4BD1-A4F5-C62E3C952C6B}" type="pres">
      <dgm:prSet presAssocID="{002BB03A-8A83-45BB-9189-F7AB3A5FAAA1}" presName="Name0" presStyleCnt="0">
        <dgm:presLayoutVars>
          <dgm:dir/>
          <dgm:animLvl val="lvl"/>
          <dgm:resizeHandles val="exact"/>
        </dgm:presLayoutVars>
      </dgm:prSet>
      <dgm:spPr/>
    </dgm:pt>
    <dgm:pt modelId="{4720BC47-F5BB-46C5-97E1-261006192FE3}" type="pres">
      <dgm:prSet presAssocID="{87D74AFC-76FA-4763-ACA7-6448BBF8C025}" presName="composite" presStyleCnt="0"/>
      <dgm:spPr/>
    </dgm:pt>
    <dgm:pt modelId="{BFE2E335-B1B5-40B8-BC1C-1FCF50B9C026}" type="pres">
      <dgm:prSet presAssocID="{87D74AFC-76FA-4763-ACA7-6448BBF8C025}" presName="parTx" presStyleLbl="alignNode1" presStyleIdx="0" presStyleCnt="4">
        <dgm:presLayoutVars>
          <dgm:chMax val="0"/>
          <dgm:chPref val="0"/>
          <dgm:bulletEnabled val="1"/>
        </dgm:presLayoutVars>
      </dgm:prSet>
      <dgm:spPr/>
    </dgm:pt>
    <dgm:pt modelId="{89AC92A0-EA3E-4D0E-8B2D-342223B78FF0}" type="pres">
      <dgm:prSet presAssocID="{87D74AFC-76FA-4763-ACA7-6448BBF8C025}" presName="desTx" presStyleLbl="alignAccFollowNode1" presStyleIdx="0" presStyleCnt="4">
        <dgm:presLayoutVars>
          <dgm:bulletEnabled val="1"/>
        </dgm:presLayoutVars>
      </dgm:prSet>
      <dgm:spPr/>
    </dgm:pt>
    <dgm:pt modelId="{890DC011-0D5F-43C5-8122-C4A67B41C566}" type="pres">
      <dgm:prSet presAssocID="{25F879FD-98C0-49EB-A72C-E59BBD004394}" presName="space" presStyleCnt="0"/>
      <dgm:spPr/>
    </dgm:pt>
    <dgm:pt modelId="{CDB0E0ED-B8E3-4A8B-9EBD-C916CD32DF79}" type="pres">
      <dgm:prSet presAssocID="{59911EB3-B9E8-4194-8CB5-B4D875C7BEF1}" presName="composite" presStyleCnt="0"/>
      <dgm:spPr/>
    </dgm:pt>
    <dgm:pt modelId="{5D5C73BA-FAE0-4C12-86AB-0E8A64F848AE}" type="pres">
      <dgm:prSet presAssocID="{59911EB3-B9E8-4194-8CB5-B4D875C7BEF1}" presName="parTx" presStyleLbl="alignNode1" presStyleIdx="1" presStyleCnt="4">
        <dgm:presLayoutVars>
          <dgm:chMax val="0"/>
          <dgm:chPref val="0"/>
          <dgm:bulletEnabled val="1"/>
        </dgm:presLayoutVars>
      </dgm:prSet>
      <dgm:spPr/>
    </dgm:pt>
    <dgm:pt modelId="{EC2BD99E-4898-4B2C-B71A-36A3AADE2224}" type="pres">
      <dgm:prSet presAssocID="{59911EB3-B9E8-4194-8CB5-B4D875C7BEF1}" presName="desTx" presStyleLbl="alignAccFollowNode1" presStyleIdx="1" presStyleCnt="4">
        <dgm:presLayoutVars>
          <dgm:bulletEnabled val="1"/>
        </dgm:presLayoutVars>
      </dgm:prSet>
      <dgm:spPr/>
    </dgm:pt>
    <dgm:pt modelId="{3096E4C4-91E1-4B94-98E3-5D600C232DC1}" type="pres">
      <dgm:prSet presAssocID="{13D45323-9E27-4084-9CC9-C6AEF07DD63B}" presName="space" presStyleCnt="0"/>
      <dgm:spPr/>
    </dgm:pt>
    <dgm:pt modelId="{65C4DBA6-9782-45FB-946E-89AB46D7267D}" type="pres">
      <dgm:prSet presAssocID="{063E26BC-5C0F-495A-9AC3-574BA8115A8B}" presName="composite" presStyleCnt="0"/>
      <dgm:spPr/>
    </dgm:pt>
    <dgm:pt modelId="{14CA2FB6-2F6D-4CF2-993B-0AD38E4CE4E8}" type="pres">
      <dgm:prSet presAssocID="{063E26BC-5C0F-495A-9AC3-574BA8115A8B}" presName="parTx" presStyleLbl="alignNode1" presStyleIdx="2" presStyleCnt="4">
        <dgm:presLayoutVars>
          <dgm:chMax val="0"/>
          <dgm:chPref val="0"/>
          <dgm:bulletEnabled val="1"/>
        </dgm:presLayoutVars>
      </dgm:prSet>
      <dgm:spPr/>
    </dgm:pt>
    <dgm:pt modelId="{58B7DBA6-0A6D-472A-A7B6-526BA2C61B2F}" type="pres">
      <dgm:prSet presAssocID="{063E26BC-5C0F-495A-9AC3-574BA8115A8B}" presName="desTx" presStyleLbl="alignAccFollowNode1" presStyleIdx="2" presStyleCnt="4">
        <dgm:presLayoutVars>
          <dgm:bulletEnabled val="1"/>
        </dgm:presLayoutVars>
      </dgm:prSet>
      <dgm:spPr/>
    </dgm:pt>
    <dgm:pt modelId="{B0CBC90A-094F-4D59-AA3F-59B41E4C3D48}" type="pres">
      <dgm:prSet presAssocID="{EED5E89F-871F-45BE-8FF5-F67FDF63C92C}" presName="space" presStyleCnt="0"/>
      <dgm:spPr/>
    </dgm:pt>
    <dgm:pt modelId="{CBFB736E-72A2-43CA-BAB9-08BAC40AB836}" type="pres">
      <dgm:prSet presAssocID="{9E778128-C718-40BE-868A-4B1A1769D5D4}" presName="composite" presStyleCnt="0"/>
      <dgm:spPr/>
    </dgm:pt>
    <dgm:pt modelId="{563C35E4-2CFC-4F56-8D6E-BF44D85D9CB0}" type="pres">
      <dgm:prSet presAssocID="{9E778128-C718-40BE-868A-4B1A1769D5D4}" presName="parTx" presStyleLbl="alignNode1" presStyleIdx="3" presStyleCnt="4">
        <dgm:presLayoutVars>
          <dgm:chMax val="0"/>
          <dgm:chPref val="0"/>
          <dgm:bulletEnabled val="1"/>
        </dgm:presLayoutVars>
      </dgm:prSet>
      <dgm:spPr/>
    </dgm:pt>
    <dgm:pt modelId="{B0CF5626-0C60-4BD4-AAA2-3056D758A8DA}" type="pres">
      <dgm:prSet presAssocID="{9E778128-C718-40BE-868A-4B1A1769D5D4}" presName="desTx" presStyleLbl="alignAccFollowNode1" presStyleIdx="3" presStyleCnt="4">
        <dgm:presLayoutVars>
          <dgm:bulletEnabled val="1"/>
        </dgm:presLayoutVars>
      </dgm:prSet>
      <dgm:spPr/>
    </dgm:pt>
  </dgm:ptLst>
  <dgm:cxnLst>
    <dgm:cxn modelId="{14D63900-BDAB-4A0A-8324-933BEDA100E5}" type="presOf" srcId="{002BB03A-8A83-45BB-9189-F7AB3A5FAAA1}" destId="{383A7CF5-3C9A-4BD1-A4F5-C62E3C952C6B}" srcOrd="0" destOrd="0" presId="urn:microsoft.com/office/officeart/2005/8/layout/hList1"/>
    <dgm:cxn modelId="{E7BC6B10-4B97-495B-BDA2-C7C5CBE51023}" srcId="{002BB03A-8A83-45BB-9189-F7AB3A5FAAA1}" destId="{87D74AFC-76FA-4763-ACA7-6448BBF8C025}" srcOrd="0" destOrd="0" parTransId="{2B40EEAA-7452-44DF-8FF2-FCA20B6CF2F4}" sibTransId="{25F879FD-98C0-49EB-A72C-E59BBD004394}"/>
    <dgm:cxn modelId="{2EFA9422-929F-4CC3-A2DA-F99F64E19760}" type="presOf" srcId="{222BC6F9-E9BB-4FB1-B61F-28E6BA027ABB}" destId="{89AC92A0-EA3E-4D0E-8B2D-342223B78FF0}" srcOrd="0" destOrd="0" presId="urn:microsoft.com/office/officeart/2005/8/layout/hList1"/>
    <dgm:cxn modelId="{1B45A339-3BC0-424B-9FBB-1B5C89E9E84B}" type="presOf" srcId="{87D74AFC-76FA-4763-ACA7-6448BBF8C025}" destId="{BFE2E335-B1B5-40B8-BC1C-1FCF50B9C026}" srcOrd="0" destOrd="0" presId="urn:microsoft.com/office/officeart/2005/8/layout/hList1"/>
    <dgm:cxn modelId="{C7CEA23A-9A06-431C-AE98-442D252D3B5D}" srcId="{063E26BC-5C0F-495A-9AC3-574BA8115A8B}" destId="{DD7AB21A-0DE1-40F1-809F-A842874CCCEA}" srcOrd="0" destOrd="0" parTransId="{EF848D21-8E6C-4060-8B83-0AEB109AAAA2}" sibTransId="{761C3D7E-6051-4918-8E93-EA0B36D0EE76}"/>
    <dgm:cxn modelId="{9A02ED5F-F191-4094-8032-1619FF9035F9}" srcId="{87D74AFC-76FA-4763-ACA7-6448BBF8C025}" destId="{222BC6F9-E9BB-4FB1-B61F-28E6BA027ABB}" srcOrd="0" destOrd="0" parTransId="{EDE45F79-10B5-470B-8654-CB866A43C9D7}" sibTransId="{727B541B-EC97-4A33-AA73-96DBE07B3A63}"/>
    <dgm:cxn modelId="{69F9DF64-369D-447E-97FB-B82C9B085C36}" type="presOf" srcId="{770DE938-CCF4-4D48-AB50-7B0A169AEF1F}" destId="{EC2BD99E-4898-4B2C-B71A-36A3AADE2224}" srcOrd="0" destOrd="0" presId="urn:microsoft.com/office/officeart/2005/8/layout/hList1"/>
    <dgm:cxn modelId="{30EDEC65-D48D-4331-B20F-420FB4DD2848}" type="presOf" srcId="{36AC4348-9E63-48C9-9889-5A7FB93E41E1}" destId="{B0CF5626-0C60-4BD4-AAA2-3056D758A8DA}" srcOrd="0" destOrd="0" presId="urn:microsoft.com/office/officeart/2005/8/layout/hList1"/>
    <dgm:cxn modelId="{23CFDE69-135B-4934-B92B-36480B71B676}" srcId="{002BB03A-8A83-45BB-9189-F7AB3A5FAAA1}" destId="{59911EB3-B9E8-4194-8CB5-B4D875C7BEF1}" srcOrd="1" destOrd="0" parTransId="{6475FAFF-EDE0-43E9-93E7-250EDFAF0FDE}" sibTransId="{13D45323-9E27-4084-9CC9-C6AEF07DD63B}"/>
    <dgm:cxn modelId="{01D4FC73-D7F7-44CE-AEE9-C3144ED676C8}" type="presOf" srcId="{9E778128-C718-40BE-868A-4B1A1769D5D4}" destId="{563C35E4-2CFC-4F56-8D6E-BF44D85D9CB0}" srcOrd="0" destOrd="0" presId="urn:microsoft.com/office/officeart/2005/8/layout/hList1"/>
    <dgm:cxn modelId="{5F3DEA5A-857E-4C0B-910C-2B42FE54CF6B}" type="presOf" srcId="{DD7AB21A-0DE1-40F1-809F-A842874CCCEA}" destId="{58B7DBA6-0A6D-472A-A7B6-526BA2C61B2F}" srcOrd="0" destOrd="0" presId="urn:microsoft.com/office/officeart/2005/8/layout/hList1"/>
    <dgm:cxn modelId="{948EB9A0-313A-4A97-9FD0-088C9259C800}" srcId="{002BB03A-8A83-45BB-9189-F7AB3A5FAAA1}" destId="{063E26BC-5C0F-495A-9AC3-574BA8115A8B}" srcOrd="2" destOrd="0" parTransId="{570B73C0-51C2-4797-AB6C-348791522A7F}" sibTransId="{EED5E89F-871F-45BE-8FF5-F67FDF63C92C}"/>
    <dgm:cxn modelId="{8D62A5C2-2642-46FD-B6F6-19DB08DE3C78}" type="presOf" srcId="{59911EB3-B9E8-4194-8CB5-B4D875C7BEF1}" destId="{5D5C73BA-FAE0-4C12-86AB-0E8A64F848AE}" srcOrd="0" destOrd="0" presId="urn:microsoft.com/office/officeart/2005/8/layout/hList1"/>
    <dgm:cxn modelId="{35BF3ECE-7553-4E77-9A7F-F16FCC372EEC}" type="presOf" srcId="{063E26BC-5C0F-495A-9AC3-574BA8115A8B}" destId="{14CA2FB6-2F6D-4CF2-993B-0AD38E4CE4E8}" srcOrd="0" destOrd="0" presId="urn:microsoft.com/office/officeart/2005/8/layout/hList1"/>
    <dgm:cxn modelId="{ABBCB3EA-A540-4FE9-A43D-70A461DCBE09}" srcId="{59911EB3-B9E8-4194-8CB5-B4D875C7BEF1}" destId="{770DE938-CCF4-4D48-AB50-7B0A169AEF1F}" srcOrd="0" destOrd="0" parTransId="{980660BC-62BD-4FB4-8733-527B096605BB}" sibTransId="{4571B409-71BC-4627-A9BE-FB2AC1C7F943}"/>
    <dgm:cxn modelId="{E3C24AF0-0DC0-4B0F-9B25-A09DDE5C82BA}" srcId="{002BB03A-8A83-45BB-9189-F7AB3A5FAAA1}" destId="{9E778128-C718-40BE-868A-4B1A1769D5D4}" srcOrd="3" destOrd="0" parTransId="{ADB02FCD-2310-4AAA-AB37-75CD3F9D673A}" sibTransId="{1DE92E85-DAC7-4CDA-9FC8-1177259F8859}"/>
    <dgm:cxn modelId="{700DCCF6-4476-48F8-A2F4-F21C023EC5EA}" srcId="{9E778128-C718-40BE-868A-4B1A1769D5D4}" destId="{36AC4348-9E63-48C9-9889-5A7FB93E41E1}" srcOrd="0" destOrd="0" parTransId="{80DAACE2-EEFF-4EB3-BEC8-D0FD9D624071}" sibTransId="{D57A17AB-71AA-43F8-B4B9-185E0A1CDBAC}"/>
    <dgm:cxn modelId="{A2DCBFEB-BDC7-4A18-B64B-D61D06F33B12}" type="presParOf" srcId="{383A7CF5-3C9A-4BD1-A4F5-C62E3C952C6B}" destId="{4720BC47-F5BB-46C5-97E1-261006192FE3}" srcOrd="0" destOrd="0" presId="urn:microsoft.com/office/officeart/2005/8/layout/hList1"/>
    <dgm:cxn modelId="{E95DF42F-F8D1-4A54-8556-4381CBB1A3FE}" type="presParOf" srcId="{4720BC47-F5BB-46C5-97E1-261006192FE3}" destId="{BFE2E335-B1B5-40B8-BC1C-1FCF50B9C026}" srcOrd="0" destOrd="0" presId="urn:microsoft.com/office/officeart/2005/8/layout/hList1"/>
    <dgm:cxn modelId="{34EAC16B-CE15-4235-AFC8-18E9DF1C929A}" type="presParOf" srcId="{4720BC47-F5BB-46C5-97E1-261006192FE3}" destId="{89AC92A0-EA3E-4D0E-8B2D-342223B78FF0}" srcOrd="1" destOrd="0" presId="urn:microsoft.com/office/officeart/2005/8/layout/hList1"/>
    <dgm:cxn modelId="{A2FF1B41-2A73-49CD-B5D5-A4945EC9FAE5}" type="presParOf" srcId="{383A7CF5-3C9A-4BD1-A4F5-C62E3C952C6B}" destId="{890DC011-0D5F-43C5-8122-C4A67B41C566}" srcOrd="1" destOrd="0" presId="urn:microsoft.com/office/officeart/2005/8/layout/hList1"/>
    <dgm:cxn modelId="{D85534D9-4C40-45C0-A75D-3DF6017694DD}" type="presParOf" srcId="{383A7CF5-3C9A-4BD1-A4F5-C62E3C952C6B}" destId="{CDB0E0ED-B8E3-4A8B-9EBD-C916CD32DF79}" srcOrd="2" destOrd="0" presId="urn:microsoft.com/office/officeart/2005/8/layout/hList1"/>
    <dgm:cxn modelId="{8AED8A24-5D5E-4498-A535-0406B6264932}" type="presParOf" srcId="{CDB0E0ED-B8E3-4A8B-9EBD-C916CD32DF79}" destId="{5D5C73BA-FAE0-4C12-86AB-0E8A64F848AE}" srcOrd="0" destOrd="0" presId="urn:microsoft.com/office/officeart/2005/8/layout/hList1"/>
    <dgm:cxn modelId="{E0ACA75A-9118-48B6-8BED-69F3892BF0D7}" type="presParOf" srcId="{CDB0E0ED-B8E3-4A8B-9EBD-C916CD32DF79}" destId="{EC2BD99E-4898-4B2C-B71A-36A3AADE2224}" srcOrd="1" destOrd="0" presId="urn:microsoft.com/office/officeart/2005/8/layout/hList1"/>
    <dgm:cxn modelId="{A5931506-F4D5-419C-A532-A5742AEA80D7}" type="presParOf" srcId="{383A7CF5-3C9A-4BD1-A4F5-C62E3C952C6B}" destId="{3096E4C4-91E1-4B94-98E3-5D600C232DC1}" srcOrd="3" destOrd="0" presId="urn:microsoft.com/office/officeart/2005/8/layout/hList1"/>
    <dgm:cxn modelId="{00F4E0DF-799C-41D2-9DB9-42A3CC3E519E}" type="presParOf" srcId="{383A7CF5-3C9A-4BD1-A4F5-C62E3C952C6B}" destId="{65C4DBA6-9782-45FB-946E-89AB46D7267D}" srcOrd="4" destOrd="0" presId="urn:microsoft.com/office/officeart/2005/8/layout/hList1"/>
    <dgm:cxn modelId="{528332AD-BC69-4F96-B475-40ED57D3FCA0}" type="presParOf" srcId="{65C4DBA6-9782-45FB-946E-89AB46D7267D}" destId="{14CA2FB6-2F6D-4CF2-993B-0AD38E4CE4E8}" srcOrd="0" destOrd="0" presId="urn:microsoft.com/office/officeart/2005/8/layout/hList1"/>
    <dgm:cxn modelId="{B4670965-7681-43AF-8D5D-4C4E861E4327}" type="presParOf" srcId="{65C4DBA6-9782-45FB-946E-89AB46D7267D}" destId="{58B7DBA6-0A6D-472A-A7B6-526BA2C61B2F}" srcOrd="1" destOrd="0" presId="urn:microsoft.com/office/officeart/2005/8/layout/hList1"/>
    <dgm:cxn modelId="{24C41F7D-FD2E-4F43-A297-3FFE35267778}" type="presParOf" srcId="{383A7CF5-3C9A-4BD1-A4F5-C62E3C952C6B}" destId="{B0CBC90A-094F-4D59-AA3F-59B41E4C3D48}" srcOrd="5" destOrd="0" presId="urn:microsoft.com/office/officeart/2005/8/layout/hList1"/>
    <dgm:cxn modelId="{4D985745-F65B-49AA-9252-B7A091E11645}" type="presParOf" srcId="{383A7CF5-3C9A-4BD1-A4F5-C62E3C952C6B}" destId="{CBFB736E-72A2-43CA-BAB9-08BAC40AB836}" srcOrd="6" destOrd="0" presId="urn:microsoft.com/office/officeart/2005/8/layout/hList1"/>
    <dgm:cxn modelId="{E58CD672-1522-4D4C-B48E-6C6FF228BE29}" type="presParOf" srcId="{CBFB736E-72A2-43CA-BAB9-08BAC40AB836}" destId="{563C35E4-2CFC-4F56-8D6E-BF44D85D9CB0}" srcOrd="0" destOrd="0" presId="urn:microsoft.com/office/officeart/2005/8/layout/hList1"/>
    <dgm:cxn modelId="{8AA041EA-4C47-47C8-B907-C99BE9C7E060}" type="presParOf" srcId="{CBFB736E-72A2-43CA-BAB9-08BAC40AB836}" destId="{B0CF5626-0C60-4BD4-AAA2-3056D758A8D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39CD14-3E3C-42A9-B024-5803E04A46FA}"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656B0141-C5D4-4872-A5CF-0E7BD87668BE}">
      <dgm:prSet/>
      <dgm:spPr/>
      <dgm:t>
        <a:bodyPr/>
        <a:lstStyle/>
        <a:p>
          <a:r>
            <a:rPr lang="en-US" dirty="0"/>
            <a:t>Allowing users to customize sites and pages in SharePoint by inserting script can give them the flexibility to address different needs in your organization.</a:t>
          </a:r>
        </a:p>
      </dgm:t>
    </dgm:pt>
    <dgm:pt modelId="{4D56B461-13D6-4C75-BE51-09022A57DCF5}" type="parTrans" cxnId="{BD254448-3728-4DB2-A877-27714ACA2420}">
      <dgm:prSet/>
      <dgm:spPr/>
      <dgm:t>
        <a:bodyPr/>
        <a:lstStyle/>
        <a:p>
          <a:endParaRPr lang="en-US"/>
        </a:p>
      </dgm:t>
    </dgm:pt>
    <dgm:pt modelId="{6605CE8F-BC54-4131-AA95-BA8041D46A85}" type="sibTrans" cxnId="{BD254448-3728-4DB2-A877-27714ACA2420}">
      <dgm:prSet/>
      <dgm:spPr/>
      <dgm:t>
        <a:bodyPr/>
        <a:lstStyle/>
        <a:p>
          <a:endParaRPr lang="en-US"/>
        </a:p>
      </dgm:t>
    </dgm:pt>
    <dgm:pt modelId="{DD61CCF5-6348-4F3B-9CC2-9F409B0A9A85}">
      <dgm:prSet/>
      <dgm:spPr/>
      <dgm:t>
        <a:bodyPr/>
        <a:lstStyle/>
        <a:p>
          <a:r>
            <a:rPr lang="en-US" dirty="0"/>
            <a:t>However, when you allow users to run custom script </a:t>
          </a:r>
        </a:p>
      </dgm:t>
    </dgm:pt>
    <dgm:pt modelId="{4858C9BF-2FE5-4297-B1D7-50537EB43A0B}" type="parTrans" cxnId="{B0DC7C09-2C78-4244-910B-6AB7C998E3A7}">
      <dgm:prSet/>
      <dgm:spPr/>
      <dgm:t>
        <a:bodyPr/>
        <a:lstStyle/>
        <a:p>
          <a:endParaRPr lang="en-US"/>
        </a:p>
      </dgm:t>
    </dgm:pt>
    <dgm:pt modelId="{90200453-7F8B-44BE-AEB9-4687EE710A1D}" type="sibTrans" cxnId="{B0DC7C09-2C78-4244-910B-6AB7C998E3A7}">
      <dgm:prSet/>
      <dgm:spPr/>
      <dgm:t>
        <a:bodyPr/>
        <a:lstStyle/>
        <a:p>
          <a:endParaRPr lang="en-US"/>
        </a:p>
      </dgm:t>
    </dgm:pt>
    <dgm:pt modelId="{429372AA-ECCA-4BEA-8348-704B72EC4ED1}">
      <dgm:prSet/>
      <dgm:spPr/>
      <dgm:t>
        <a:bodyPr/>
        <a:lstStyle/>
        <a:p>
          <a:r>
            <a:rPr lang="en-US"/>
            <a:t>You can no longer enforce governance or scope the capabilities of inserted code </a:t>
          </a:r>
        </a:p>
      </dgm:t>
    </dgm:pt>
    <dgm:pt modelId="{69C54214-401E-455A-9328-2557DB922E49}" type="parTrans" cxnId="{6DD76D4D-E301-41EF-9EFB-914B9BC1C414}">
      <dgm:prSet/>
      <dgm:spPr/>
      <dgm:t>
        <a:bodyPr/>
        <a:lstStyle/>
        <a:p>
          <a:endParaRPr lang="en-US"/>
        </a:p>
      </dgm:t>
    </dgm:pt>
    <dgm:pt modelId="{43FB169D-CB10-438B-90C5-C629844A525F}" type="sibTrans" cxnId="{6DD76D4D-E301-41EF-9EFB-914B9BC1C414}">
      <dgm:prSet/>
      <dgm:spPr/>
      <dgm:t>
        <a:bodyPr/>
        <a:lstStyle/>
        <a:p>
          <a:endParaRPr lang="en-US"/>
        </a:p>
      </dgm:t>
    </dgm:pt>
    <dgm:pt modelId="{8A2C5C89-07FB-4CB3-B8BA-4A74B811A260}">
      <dgm:prSet/>
      <dgm:spPr/>
      <dgm:t>
        <a:bodyPr/>
        <a:lstStyle/>
        <a:p>
          <a:r>
            <a:rPr lang="en-US"/>
            <a:t>You cannot block specific parts of code or block all custom code that has been deployed </a:t>
          </a:r>
        </a:p>
      </dgm:t>
    </dgm:pt>
    <dgm:pt modelId="{58700E98-FBF3-48CD-A735-F298F0BF17D3}" type="parTrans" cxnId="{642850D7-4D16-4E17-BEA2-5DFC2D622BF4}">
      <dgm:prSet/>
      <dgm:spPr/>
      <dgm:t>
        <a:bodyPr/>
        <a:lstStyle/>
        <a:p>
          <a:endParaRPr lang="en-US"/>
        </a:p>
      </dgm:t>
    </dgm:pt>
    <dgm:pt modelId="{615C0906-7A84-45D8-95B7-7E11B0C15661}" type="sibTrans" cxnId="{642850D7-4D16-4E17-BEA2-5DFC2D622BF4}">
      <dgm:prSet/>
      <dgm:spPr/>
      <dgm:t>
        <a:bodyPr/>
        <a:lstStyle/>
        <a:p>
          <a:endParaRPr lang="en-US"/>
        </a:p>
      </dgm:t>
    </dgm:pt>
    <dgm:pt modelId="{5E60937E-8FC7-490C-8364-6473089ADE3B}">
      <dgm:prSet/>
      <dgm:spPr/>
      <dgm:t>
        <a:bodyPr/>
        <a:lstStyle/>
        <a:p>
          <a:r>
            <a:rPr lang="en-US"/>
            <a:t>Scripts have access to everything the user has access to</a:t>
          </a:r>
        </a:p>
      </dgm:t>
    </dgm:pt>
    <dgm:pt modelId="{F5BCA0BD-A62F-40C0-8662-DA6264346765}" type="parTrans" cxnId="{03B8121A-7130-4A61-B59A-A84C4E75B605}">
      <dgm:prSet/>
      <dgm:spPr/>
      <dgm:t>
        <a:bodyPr/>
        <a:lstStyle/>
        <a:p>
          <a:endParaRPr lang="en-US"/>
        </a:p>
      </dgm:t>
    </dgm:pt>
    <dgm:pt modelId="{1FCFB7B4-F249-4E7D-9794-88950F68A96B}" type="sibTrans" cxnId="{03B8121A-7130-4A61-B59A-A84C4E75B605}">
      <dgm:prSet/>
      <dgm:spPr/>
      <dgm:t>
        <a:bodyPr/>
        <a:lstStyle/>
        <a:p>
          <a:endParaRPr lang="en-US"/>
        </a:p>
      </dgm:t>
    </dgm:pt>
    <dgm:pt modelId="{7752548B-04B4-4850-ACDB-3C851EFDF9F2}">
      <dgm:prSet/>
      <dgm:spPr/>
      <dgm:t>
        <a:bodyPr/>
        <a:lstStyle/>
        <a:p>
          <a:r>
            <a:rPr lang="en-US" dirty="0"/>
            <a:t>Scripts can access content across several Microsoft 365 services and even beyond with Microsoft Graph integration</a:t>
          </a:r>
        </a:p>
      </dgm:t>
    </dgm:pt>
    <dgm:pt modelId="{D10891EC-E91F-4A98-ABA2-1BE346BB83F5}" type="parTrans" cxnId="{D5F9278B-8591-4F5A-A0FE-E1E01EAC5163}">
      <dgm:prSet/>
      <dgm:spPr/>
      <dgm:t>
        <a:bodyPr/>
        <a:lstStyle/>
        <a:p>
          <a:endParaRPr lang="en-US"/>
        </a:p>
      </dgm:t>
    </dgm:pt>
    <dgm:pt modelId="{54C7A2B3-B51B-4F1A-AA77-65DD062B1B36}" type="sibTrans" cxnId="{D5F9278B-8591-4F5A-A0FE-E1E01EAC5163}">
      <dgm:prSet/>
      <dgm:spPr/>
      <dgm:t>
        <a:bodyPr/>
        <a:lstStyle/>
        <a:p>
          <a:endParaRPr lang="en-US"/>
        </a:p>
      </dgm:t>
    </dgm:pt>
    <dgm:pt modelId="{8B071B00-8C66-4B87-9DD0-8EA25D4D48CD}">
      <dgm:prSet/>
      <dgm:spPr/>
      <dgm:t>
        <a:bodyPr/>
        <a:lstStyle/>
        <a:p>
          <a:r>
            <a:rPr lang="en-US"/>
            <a:t>You cannot Audit the insertion of scipts</a:t>
          </a:r>
        </a:p>
      </dgm:t>
    </dgm:pt>
    <dgm:pt modelId="{7C082970-5AC5-4706-92D7-EB4EC261E93C}" type="parTrans" cxnId="{564266B9-9CC6-48FE-BE42-A30518DCAAA1}">
      <dgm:prSet/>
      <dgm:spPr/>
      <dgm:t>
        <a:bodyPr/>
        <a:lstStyle/>
        <a:p>
          <a:endParaRPr lang="en-US"/>
        </a:p>
      </dgm:t>
    </dgm:pt>
    <dgm:pt modelId="{50E840CB-47F5-4CA3-922A-1E92534402ED}" type="sibTrans" cxnId="{564266B9-9CC6-48FE-BE42-A30518DCAAA1}">
      <dgm:prSet/>
      <dgm:spPr/>
      <dgm:t>
        <a:bodyPr/>
        <a:lstStyle/>
        <a:p>
          <a:endParaRPr lang="en-US"/>
        </a:p>
      </dgm:t>
    </dgm:pt>
    <dgm:pt modelId="{0C85A3A1-F1C9-4FBD-BE88-EDE7496342D9}">
      <dgm:prSet/>
      <dgm:spPr/>
      <dgm:t>
        <a:bodyPr/>
        <a:lstStyle/>
        <a:p>
          <a:r>
            <a:rPr lang="en-US"/>
            <a:t>You cannot block inserted script</a:t>
          </a:r>
        </a:p>
      </dgm:t>
    </dgm:pt>
    <dgm:pt modelId="{A04F85DB-88A7-4C13-90F8-0F381A92E8C7}" type="parTrans" cxnId="{E031ECD0-6098-477B-8071-B3CAEEE3D36C}">
      <dgm:prSet/>
      <dgm:spPr/>
      <dgm:t>
        <a:bodyPr/>
        <a:lstStyle/>
        <a:p>
          <a:endParaRPr lang="en-US"/>
        </a:p>
      </dgm:t>
    </dgm:pt>
    <dgm:pt modelId="{CDA74E33-8FF1-4B4D-8A64-A61DEC0ABCA7}" type="sibTrans" cxnId="{E031ECD0-6098-477B-8071-B3CAEEE3D36C}">
      <dgm:prSet/>
      <dgm:spPr/>
      <dgm:t>
        <a:bodyPr/>
        <a:lstStyle/>
        <a:p>
          <a:endParaRPr lang="en-US"/>
        </a:p>
      </dgm:t>
    </dgm:pt>
    <dgm:pt modelId="{71EF7D74-E550-42AF-BE58-4743FCD5A09E}">
      <dgm:prSet/>
      <dgm:spPr/>
      <dgm:t>
        <a:bodyPr/>
        <a:lstStyle/>
        <a:p>
          <a:r>
            <a:rPr lang="en-US" b="1" i="0" dirty="0"/>
            <a:t>Instead of allowing custom script, we recommend using the SharePoint Framework</a:t>
          </a:r>
        </a:p>
      </dgm:t>
    </dgm:pt>
    <dgm:pt modelId="{D8B2F13E-59F1-459B-A135-BB3BD9F4E748}" type="parTrans" cxnId="{F3DF0840-B355-469E-B073-80779914B8DB}">
      <dgm:prSet/>
      <dgm:spPr/>
      <dgm:t>
        <a:bodyPr/>
        <a:lstStyle/>
        <a:p>
          <a:endParaRPr lang="en-US"/>
        </a:p>
      </dgm:t>
    </dgm:pt>
    <dgm:pt modelId="{75F72F44-1DE7-4F0B-B7DD-733ED8B23286}" type="sibTrans" cxnId="{F3DF0840-B355-469E-B073-80779914B8DB}">
      <dgm:prSet/>
      <dgm:spPr/>
      <dgm:t>
        <a:bodyPr/>
        <a:lstStyle/>
        <a:p>
          <a:endParaRPr lang="en-US"/>
        </a:p>
      </dgm:t>
    </dgm:pt>
    <dgm:pt modelId="{F98EBB11-7A5E-4253-819E-BAB1E6A90376}" type="pres">
      <dgm:prSet presAssocID="{AB39CD14-3E3C-42A9-B024-5803E04A46FA}" presName="vert0" presStyleCnt="0">
        <dgm:presLayoutVars>
          <dgm:dir/>
          <dgm:animOne val="branch"/>
          <dgm:animLvl val="lvl"/>
        </dgm:presLayoutVars>
      </dgm:prSet>
      <dgm:spPr/>
    </dgm:pt>
    <dgm:pt modelId="{3379E452-34B1-473F-856C-9C0788BBBD6A}" type="pres">
      <dgm:prSet presAssocID="{656B0141-C5D4-4872-A5CF-0E7BD87668BE}" presName="thickLine" presStyleLbl="alignNode1" presStyleIdx="0" presStyleCnt="3"/>
      <dgm:spPr/>
    </dgm:pt>
    <dgm:pt modelId="{93AC824B-11D1-4658-87A8-41DB3B4B8EDF}" type="pres">
      <dgm:prSet presAssocID="{656B0141-C5D4-4872-A5CF-0E7BD87668BE}" presName="horz1" presStyleCnt="0"/>
      <dgm:spPr/>
    </dgm:pt>
    <dgm:pt modelId="{0248007D-02A8-4527-8DCF-6571410F39A4}" type="pres">
      <dgm:prSet presAssocID="{656B0141-C5D4-4872-A5CF-0E7BD87668BE}" presName="tx1" presStyleLbl="revTx" presStyleIdx="0" presStyleCnt="9" custScaleX="500000" custScaleY="66075"/>
      <dgm:spPr/>
    </dgm:pt>
    <dgm:pt modelId="{D7D9B2E6-71D9-44CD-A24B-F1CFC7211F0F}" type="pres">
      <dgm:prSet presAssocID="{656B0141-C5D4-4872-A5CF-0E7BD87668BE}" presName="vert1" presStyleCnt="0"/>
      <dgm:spPr/>
    </dgm:pt>
    <dgm:pt modelId="{F40F545E-7ED9-40BC-BEE1-C709F0619D30}" type="pres">
      <dgm:prSet presAssocID="{DD61CCF5-6348-4F3B-9CC2-9F409B0A9A85}" presName="thickLine" presStyleLbl="alignNode1" presStyleIdx="1" presStyleCnt="3"/>
      <dgm:spPr/>
    </dgm:pt>
    <dgm:pt modelId="{2566FBED-C937-41B5-A56F-9FF4127CF204}" type="pres">
      <dgm:prSet presAssocID="{DD61CCF5-6348-4F3B-9CC2-9F409B0A9A85}" presName="horz1" presStyleCnt="0"/>
      <dgm:spPr/>
    </dgm:pt>
    <dgm:pt modelId="{7A243505-F159-4A51-975A-E09F050E255C}" type="pres">
      <dgm:prSet presAssocID="{DD61CCF5-6348-4F3B-9CC2-9F409B0A9A85}" presName="tx1" presStyleLbl="revTx" presStyleIdx="1" presStyleCnt="9"/>
      <dgm:spPr/>
    </dgm:pt>
    <dgm:pt modelId="{04EEB7B7-7C86-417E-8CDF-BBE397029F47}" type="pres">
      <dgm:prSet presAssocID="{DD61CCF5-6348-4F3B-9CC2-9F409B0A9A85}" presName="vert1" presStyleCnt="0"/>
      <dgm:spPr/>
    </dgm:pt>
    <dgm:pt modelId="{1CE63644-A884-402D-85C0-3B2F5F0F3701}" type="pres">
      <dgm:prSet presAssocID="{429372AA-ECCA-4BEA-8348-704B72EC4ED1}" presName="vertSpace2a" presStyleCnt="0"/>
      <dgm:spPr/>
    </dgm:pt>
    <dgm:pt modelId="{4425FBF3-7B0A-460B-BBA1-EBCF1AE7E3B9}" type="pres">
      <dgm:prSet presAssocID="{429372AA-ECCA-4BEA-8348-704B72EC4ED1}" presName="horz2" presStyleCnt="0"/>
      <dgm:spPr/>
    </dgm:pt>
    <dgm:pt modelId="{3089D7F0-2CFD-4B9D-B964-42CF181BC03E}" type="pres">
      <dgm:prSet presAssocID="{429372AA-ECCA-4BEA-8348-704B72EC4ED1}" presName="horzSpace2" presStyleCnt="0"/>
      <dgm:spPr/>
    </dgm:pt>
    <dgm:pt modelId="{32679689-4FC6-4820-9A93-933BE26704AB}" type="pres">
      <dgm:prSet presAssocID="{429372AA-ECCA-4BEA-8348-704B72EC4ED1}" presName="tx2" presStyleLbl="revTx" presStyleIdx="2" presStyleCnt="9"/>
      <dgm:spPr/>
    </dgm:pt>
    <dgm:pt modelId="{9327F28C-ACE4-4021-8969-A51A2D03E3B0}" type="pres">
      <dgm:prSet presAssocID="{429372AA-ECCA-4BEA-8348-704B72EC4ED1}" presName="vert2" presStyleCnt="0"/>
      <dgm:spPr/>
    </dgm:pt>
    <dgm:pt modelId="{81447671-E188-4F84-AE77-66B64D633969}" type="pres">
      <dgm:prSet presAssocID="{429372AA-ECCA-4BEA-8348-704B72EC4ED1}" presName="thinLine2b" presStyleLbl="callout" presStyleIdx="0" presStyleCnt="6"/>
      <dgm:spPr/>
    </dgm:pt>
    <dgm:pt modelId="{86BD0943-98FB-44EB-AB9B-2C19228F4D9B}" type="pres">
      <dgm:prSet presAssocID="{429372AA-ECCA-4BEA-8348-704B72EC4ED1}" presName="vertSpace2b" presStyleCnt="0"/>
      <dgm:spPr/>
    </dgm:pt>
    <dgm:pt modelId="{33D4A9FF-AB87-419A-BF49-F063B36471A0}" type="pres">
      <dgm:prSet presAssocID="{8A2C5C89-07FB-4CB3-B8BA-4A74B811A260}" presName="horz2" presStyleCnt="0"/>
      <dgm:spPr/>
    </dgm:pt>
    <dgm:pt modelId="{015230F5-EEC2-4167-A4AE-5585AFDE7903}" type="pres">
      <dgm:prSet presAssocID="{8A2C5C89-07FB-4CB3-B8BA-4A74B811A260}" presName="horzSpace2" presStyleCnt="0"/>
      <dgm:spPr/>
    </dgm:pt>
    <dgm:pt modelId="{5BC4362D-9716-4F4E-B038-003DF8E86DBD}" type="pres">
      <dgm:prSet presAssocID="{8A2C5C89-07FB-4CB3-B8BA-4A74B811A260}" presName="tx2" presStyleLbl="revTx" presStyleIdx="3" presStyleCnt="9"/>
      <dgm:spPr/>
    </dgm:pt>
    <dgm:pt modelId="{8BD9FAC2-B2B2-46A0-994D-86DC25D6E00D}" type="pres">
      <dgm:prSet presAssocID="{8A2C5C89-07FB-4CB3-B8BA-4A74B811A260}" presName="vert2" presStyleCnt="0"/>
      <dgm:spPr/>
    </dgm:pt>
    <dgm:pt modelId="{11BCDFF3-C1BE-43EF-8B72-6F8E198B5CD5}" type="pres">
      <dgm:prSet presAssocID="{8A2C5C89-07FB-4CB3-B8BA-4A74B811A260}" presName="thinLine2b" presStyleLbl="callout" presStyleIdx="1" presStyleCnt="6"/>
      <dgm:spPr/>
    </dgm:pt>
    <dgm:pt modelId="{D87FDA09-D01B-46DF-9DBA-D8EE76459FA2}" type="pres">
      <dgm:prSet presAssocID="{8A2C5C89-07FB-4CB3-B8BA-4A74B811A260}" presName="vertSpace2b" presStyleCnt="0"/>
      <dgm:spPr/>
    </dgm:pt>
    <dgm:pt modelId="{3C3338C1-6D57-41D9-821F-351141ACB84F}" type="pres">
      <dgm:prSet presAssocID="{5E60937E-8FC7-490C-8364-6473089ADE3B}" presName="horz2" presStyleCnt="0"/>
      <dgm:spPr/>
    </dgm:pt>
    <dgm:pt modelId="{EC2A581C-5B93-4BA6-B0D4-976DF4F6BB05}" type="pres">
      <dgm:prSet presAssocID="{5E60937E-8FC7-490C-8364-6473089ADE3B}" presName="horzSpace2" presStyleCnt="0"/>
      <dgm:spPr/>
    </dgm:pt>
    <dgm:pt modelId="{8C5BE3F9-940D-42A4-81E8-B9362BA07F9A}" type="pres">
      <dgm:prSet presAssocID="{5E60937E-8FC7-490C-8364-6473089ADE3B}" presName="tx2" presStyleLbl="revTx" presStyleIdx="4" presStyleCnt="9"/>
      <dgm:spPr/>
    </dgm:pt>
    <dgm:pt modelId="{CBFCF73F-BD05-41BF-A616-A00552DE2459}" type="pres">
      <dgm:prSet presAssocID="{5E60937E-8FC7-490C-8364-6473089ADE3B}" presName="vert2" presStyleCnt="0"/>
      <dgm:spPr/>
    </dgm:pt>
    <dgm:pt modelId="{D1FCC439-8C34-4CEB-B3DB-E4D518A2DD3A}" type="pres">
      <dgm:prSet presAssocID="{5E60937E-8FC7-490C-8364-6473089ADE3B}" presName="thinLine2b" presStyleLbl="callout" presStyleIdx="2" presStyleCnt="6"/>
      <dgm:spPr/>
    </dgm:pt>
    <dgm:pt modelId="{C90E403A-EFED-46CD-9C80-E5FB09440689}" type="pres">
      <dgm:prSet presAssocID="{5E60937E-8FC7-490C-8364-6473089ADE3B}" presName="vertSpace2b" presStyleCnt="0"/>
      <dgm:spPr/>
    </dgm:pt>
    <dgm:pt modelId="{24D21A1C-FAED-4533-9AF2-16AEE35D49B6}" type="pres">
      <dgm:prSet presAssocID="{7752548B-04B4-4850-ACDB-3C851EFDF9F2}" presName="horz2" presStyleCnt="0"/>
      <dgm:spPr/>
    </dgm:pt>
    <dgm:pt modelId="{115421D0-2A03-4BDF-B740-2096DA625B24}" type="pres">
      <dgm:prSet presAssocID="{7752548B-04B4-4850-ACDB-3C851EFDF9F2}" presName="horzSpace2" presStyleCnt="0"/>
      <dgm:spPr/>
    </dgm:pt>
    <dgm:pt modelId="{5B158C62-7C09-4D43-A724-15135FC538F1}" type="pres">
      <dgm:prSet presAssocID="{7752548B-04B4-4850-ACDB-3C851EFDF9F2}" presName="tx2" presStyleLbl="revTx" presStyleIdx="5" presStyleCnt="9"/>
      <dgm:spPr/>
    </dgm:pt>
    <dgm:pt modelId="{1E16BF38-7E58-441C-A4CF-352FE2A744C2}" type="pres">
      <dgm:prSet presAssocID="{7752548B-04B4-4850-ACDB-3C851EFDF9F2}" presName="vert2" presStyleCnt="0"/>
      <dgm:spPr/>
    </dgm:pt>
    <dgm:pt modelId="{59607DE5-9F4C-4B1A-8A55-B420BF7AD35C}" type="pres">
      <dgm:prSet presAssocID="{7752548B-04B4-4850-ACDB-3C851EFDF9F2}" presName="thinLine2b" presStyleLbl="callout" presStyleIdx="3" presStyleCnt="6"/>
      <dgm:spPr/>
    </dgm:pt>
    <dgm:pt modelId="{B13C3009-7D4D-4639-AC1C-17F8B5CDE107}" type="pres">
      <dgm:prSet presAssocID="{7752548B-04B4-4850-ACDB-3C851EFDF9F2}" presName="vertSpace2b" presStyleCnt="0"/>
      <dgm:spPr/>
    </dgm:pt>
    <dgm:pt modelId="{CE2B5EFC-4004-4547-A587-AAFCA8B9362D}" type="pres">
      <dgm:prSet presAssocID="{8B071B00-8C66-4B87-9DD0-8EA25D4D48CD}" presName="horz2" presStyleCnt="0"/>
      <dgm:spPr/>
    </dgm:pt>
    <dgm:pt modelId="{6709EDB2-CA73-40D8-9861-D93F49425FFF}" type="pres">
      <dgm:prSet presAssocID="{8B071B00-8C66-4B87-9DD0-8EA25D4D48CD}" presName="horzSpace2" presStyleCnt="0"/>
      <dgm:spPr/>
    </dgm:pt>
    <dgm:pt modelId="{577920D7-A3F1-4E01-B4E6-B26253770942}" type="pres">
      <dgm:prSet presAssocID="{8B071B00-8C66-4B87-9DD0-8EA25D4D48CD}" presName="tx2" presStyleLbl="revTx" presStyleIdx="6" presStyleCnt="9"/>
      <dgm:spPr/>
    </dgm:pt>
    <dgm:pt modelId="{88600906-F7C3-45BE-A7A4-D61B2E2E9642}" type="pres">
      <dgm:prSet presAssocID="{8B071B00-8C66-4B87-9DD0-8EA25D4D48CD}" presName="vert2" presStyleCnt="0"/>
      <dgm:spPr/>
    </dgm:pt>
    <dgm:pt modelId="{04C31BA9-1144-48D3-A935-BF1BD9997E1D}" type="pres">
      <dgm:prSet presAssocID="{8B071B00-8C66-4B87-9DD0-8EA25D4D48CD}" presName="thinLine2b" presStyleLbl="callout" presStyleIdx="4" presStyleCnt="6"/>
      <dgm:spPr/>
    </dgm:pt>
    <dgm:pt modelId="{74D10617-06B5-4863-9798-C20B8D959CA4}" type="pres">
      <dgm:prSet presAssocID="{8B071B00-8C66-4B87-9DD0-8EA25D4D48CD}" presName="vertSpace2b" presStyleCnt="0"/>
      <dgm:spPr/>
    </dgm:pt>
    <dgm:pt modelId="{D86E0C1F-E409-4118-8CB0-9F9F6D85C15B}" type="pres">
      <dgm:prSet presAssocID="{0C85A3A1-F1C9-4FBD-BE88-EDE7496342D9}" presName="horz2" presStyleCnt="0"/>
      <dgm:spPr/>
    </dgm:pt>
    <dgm:pt modelId="{3A193CD5-01A7-45BC-83D1-DB65F5133725}" type="pres">
      <dgm:prSet presAssocID="{0C85A3A1-F1C9-4FBD-BE88-EDE7496342D9}" presName="horzSpace2" presStyleCnt="0"/>
      <dgm:spPr/>
    </dgm:pt>
    <dgm:pt modelId="{D50C7D9D-8E3A-4A0E-82E7-B34D5BE72910}" type="pres">
      <dgm:prSet presAssocID="{0C85A3A1-F1C9-4FBD-BE88-EDE7496342D9}" presName="tx2" presStyleLbl="revTx" presStyleIdx="7" presStyleCnt="9"/>
      <dgm:spPr/>
    </dgm:pt>
    <dgm:pt modelId="{F4F13C7B-2427-4597-A95A-64CB1EFF4871}" type="pres">
      <dgm:prSet presAssocID="{0C85A3A1-F1C9-4FBD-BE88-EDE7496342D9}" presName="vert2" presStyleCnt="0"/>
      <dgm:spPr/>
    </dgm:pt>
    <dgm:pt modelId="{6788106D-189F-4FD3-8652-B5D3AFD7056F}" type="pres">
      <dgm:prSet presAssocID="{0C85A3A1-F1C9-4FBD-BE88-EDE7496342D9}" presName="thinLine2b" presStyleLbl="callout" presStyleIdx="5" presStyleCnt="6"/>
      <dgm:spPr/>
    </dgm:pt>
    <dgm:pt modelId="{9906D9E5-8DAB-4A46-959B-0120CAC52675}" type="pres">
      <dgm:prSet presAssocID="{0C85A3A1-F1C9-4FBD-BE88-EDE7496342D9}" presName="vertSpace2b" presStyleCnt="0"/>
      <dgm:spPr/>
    </dgm:pt>
    <dgm:pt modelId="{898B277D-6606-454E-A4A4-B75A2943F5A6}" type="pres">
      <dgm:prSet presAssocID="{71EF7D74-E550-42AF-BE58-4743FCD5A09E}" presName="thickLine" presStyleLbl="alignNode1" presStyleIdx="2" presStyleCnt="3"/>
      <dgm:spPr/>
    </dgm:pt>
    <dgm:pt modelId="{D984FD98-14E9-4D8B-827F-29573681F8BA}" type="pres">
      <dgm:prSet presAssocID="{71EF7D74-E550-42AF-BE58-4743FCD5A09E}" presName="horz1" presStyleCnt="0"/>
      <dgm:spPr/>
    </dgm:pt>
    <dgm:pt modelId="{BB1E1D42-1FB5-4546-B6DA-D8CE0742F9BA}" type="pres">
      <dgm:prSet presAssocID="{71EF7D74-E550-42AF-BE58-4743FCD5A09E}" presName="tx1" presStyleLbl="revTx" presStyleIdx="8" presStyleCnt="9" custScaleX="500000"/>
      <dgm:spPr/>
    </dgm:pt>
    <dgm:pt modelId="{20310630-D450-4AA6-BF17-29F841088074}" type="pres">
      <dgm:prSet presAssocID="{71EF7D74-E550-42AF-BE58-4743FCD5A09E}" presName="vert1" presStyleCnt="0"/>
      <dgm:spPr/>
    </dgm:pt>
  </dgm:ptLst>
  <dgm:cxnLst>
    <dgm:cxn modelId="{8FE25809-D097-44D0-8F2A-26B0CAB6DE5B}" type="presOf" srcId="{8A2C5C89-07FB-4CB3-B8BA-4A74B811A260}" destId="{5BC4362D-9716-4F4E-B038-003DF8E86DBD}" srcOrd="0" destOrd="0" presId="urn:microsoft.com/office/officeart/2008/layout/LinedList"/>
    <dgm:cxn modelId="{B0DC7C09-2C78-4244-910B-6AB7C998E3A7}" srcId="{AB39CD14-3E3C-42A9-B024-5803E04A46FA}" destId="{DD61CCF5-6348-4F3B-9CC2-9F409B0A9A85}" srcOrd="1" destOrd="0" parTransId="{4858C9BF-2FE5-4297-B1D7-50537EB43A0B}" sibTransId="{90200453-7F8B-44BE-AEB9-4687EE710A1D}"/>
    <dgm:cxn modelId="{69FD6D0A-D2B4-460A-BE9B-519B034C0B4C}" type="presOf" srcId="{5E60937E-8FC7-490C-8364-6473089ADE3B}" destId="{8C5BE3F9-940D-42A4-81E8-B9362BA07F9A}" srcOrd="0" destOrd="0" presId="urn:microsoft.com/office/officeart/2008/layout/LinedList"/>
    <dgm:cxn modelId="{03B8121A-7130-4A61-B59A-A84C4E75B605}" srcId="{DD61CCF5-6348-4F3B-9CC2-9F409B0A9A85}" destId="{5E60937E-8FC7-490C-8364-6473089ADE3B}" srcOrd="2" destOrd="0" parTransId="{F5BCA0BD-A62F-40C0-8662-DA6264346765}" sibTransId="{1FCFB7B4-F249-4E7D-9794-88950F68A96B}"/>
    <dgm:cxn modelId="{5D7A382F-0A7D-4680-B981-E08ED2CECCFE}" type="presOf" srcId="{7752548B-04B4-4850-ACDB-3C851EFDF9F2}" destId="{5B158C62-7C09-4D43-A724-15135FC538F1}" srcOrd="0" destOrd="0" presId="urn:microsoft.com/office/officeart/2008/layout/LinedList"/>
    <dgm:cxn modelId="{BD3B6534-937E-424C-845D-99A743AA81D9}" type="presOf" srcId="{AB39CD14-3E3C-42A9-B024-5803E04A46FA}" destId="{F98EBB11-7A5E-4253-819E-BAB1E6A90376}" srcOrd="0" destOrd="0" presId="urn:microsoft.com/office/officeart/2008/layout/LinedList"/>
    <dgm:cxn modelId="{F3DF0840-B355-469E-B073-80779914B8DB}" srcId="{AB39CD14-3E3C-42A9-B024-5803E04A46FA}" destId="{71EF7D74-E550-42AF-BE58-4743FCD5A09E}" srcOrd="2" destOrd="0" parTransId="{D8B2F13E-59F1-459B-A135-BB3BD9F4E748}" sibTransId="{75F72F44-1DE7-4F0B-B7DD-733ED8B23286}"/>
    <dgm:cxn modelId="{BD254448-3728-4DB2-A877-27714ACA2420}" srcId="{AB39CD14-3E3C-42A9-B024-5803E04A46FA}" destId="{656B0141-C5D4-4872-A5CF-0E7BD87668BE}" srcOrd="0" destOrd="0" parTransId="{4D56B461-13D6-4C75-BE51-09022A57DCF5}" sibTransId="{6605CE8F-BC54-4131-AA95-BA8041D46A85}"/>
    <dgm:cxn modelId="{6DD76D4D-E301-41EF-9EFB-914B9BC1C414}" srcId="{DD61CCF5-6348-4F3B-9CC2-9F409B0A9A85}" destId="{429372AA-ECCA-4BEA-8348-704B72EC4ED1}" srcOrd="0" destOrd="0" parTransId="{69C54214-401E-455A-9328-2557DB922E49}" sibTransId="{43FB169D-CB10-438B-90C5-C629844A525F}"/>
    <dgm:cxn modelId="{9537304E-B431-496D-92A9-18914B9013BE}" type="presOf" srcId="{8B071B00-8C66-4B87-9DD0-8EA25D4D48CD}" destId="{577920D7-A3F1-4E01-B4E6-B26253770942}" srcOrd="0" destOrd="0" presId="urn:microsoft.com/office/officeart/2008/layout/LinedList"/>
    <dgm:cxn modelId="{E214F259-1311-4E3F-A20C-02DEC88A9065}" type="presOf" srcId="{DD61CCF5-6348-4F3B-9CC2-9F409B0A9A85}" destId="{7A243505-F159-4A51-975A-E09F050E255C}" srcOrd="0" destOrd="0" presId="urn:microsoft.com/office/officeart/2008/layout/LinedList"/>
    <dgm:cxn modelId="{3F05B183-DBEF-4495-BA83-2E1B99F4DCA3}" type="presOf" srcId="{0C85A3A1-F1C9-4FBD-BE88-EDE7496342D9}" destId="{D50C7D9D-8E3A-4A0E-82E7-B34D5BE72910}" srcOrd="0" destOrd="0" presId="urn:microsoft.com/office/officeart/2008/layout/LinedList"/>
    <dgm:cxn modelId="{D5F9278B-8591-4F5A-A0FE-E1E01EAC5163}" srcId="{DD61CCF5-6348-4F3B-9CC2-9F409B0A9A85}" destId="{7752548B-04B4-4850-ACDB-3C851EFDF9F2}" srcOrd="3" destOrd="0" parTransId="{D10891EC-E91F-4A98-ABA2-1BE346BB83F5}" sibTransId="{54C7A2B3-B51B-4F1A-AA77-65DD062B1B36}"/>
    <dgm:cxn modelId="{A8A64CB5-C343-4491-90A5-01814C8E3934}" type="presOf" srcId="{656B0141-C5D4-4872-A5CF-0E7BD87668BE}" destId="{0248007D-02A8-4527-8DCF-6571410F39A4}" srcOrd="0" destOrd="0" presId="urn:microsoft.com/office/officeart/2008/layout/LinedList"/>
    <dgm:cxn modelId="{564266B9-9CC6-48FE-BE42-A30518DCAAA1}" srcId="{DD61CCF5-6348-4F3B-9CC2-9F409B0A9A85}" destId="{8B071B00-8C66-4B87-9DD0-8EA25D4D48CD}" srcOrd="4" destOrd="0" parTransId="{7C082970-5AC5-4706-92D7-EB4EC261E93C}" sibTransId="{50E840CB-47F5-4CA3-922A-1E92534402ED}"/>
    <dgm:cxn modelId="{E031ECD0-6098-477B-8071-B3CAEEE3D36C}" srcId="{DD61CCF5-6348-4F3B-9CC2-9F409B0A9A85}" destId="{0C85A3A1-F1C9-4FBD-BE88-EDE7496342D9}" srcOrd="5" destOrd="0" parTransId="{A04F85DB-88A7-4C13-90F8-0F381A92E8C7}" sibTransId="{CDA74E33-8FF1-4B4D-8A64-A61DEC0ABCA7}"/>
    <dgm:cxn modelId="{642850D7-4D16-4E17-BEA2-5DFC2D622BF4}" srcId="{DD61CCF5-6348-4F3B-9CC2-9F409B0A9A85}" destId="{8A2C5C89-07FB-4CB3-B8BA-4A74B811A260}" srcOrd="1" destOrd="0" parTransId="{58700E98-FBF3-48CD-A735-F298F0BF17D3}" sibTransId="{615C0906-7A84-45D8-95B7-7E11B0C15661}"/>
    <dgm:cxn modelId="{71B90ED8-B7F7-4862-BE0E-5BDA3FF48999}" type="presOf" srcId="{429372AA-ECCA-4BEA-8348-704B72EC4ED1}" destId="{32679689-4FC6-4820-9A93-933BE26704AB}" srcOrd="0" destOrd="0" presId="urn:microsoft.com/office/officeart/2008/layout/LinedList"/>
    <dgm:cxn modelId="{30E6A7E7-A3C4-4E65-9A92-38E7A5FBC43E}" type="presOf" srcId="{71EF7D74-E550-42AF-BE58-4743FCD5A09E}" destId="{BB1E1D42-1FB5-4546-B6DA-D8CE0742F9BA}" srcOrd="0" destOrd="0" presId="urn:microsoft.com/office/officeart/2008/layout/LinedList"/>
    <dgm:cxn modelId="{FA1654F5-2F89-42F4-8306-C2A1F0996D03}" type="presParOf" srcId="{F98EBB11-7A5E-4253-819E-BAB1E6A90376}" destId="{3379E452-34B1-473F-856C-9C0788BBBD6A}" srcOrd="0" destOrd="0" presId="urn:microsoft.com/office/officeart/2008/layout/LinedList"/>
    <dgm:cxn modelId="{BC73E24D-C138-488B-99DD-A672A332294A}" type="presParOf" srcId="{F98EBB11-7A5E-4253-819E-BAB1E6A90376}" destId="{93AC824B-11D1-4658-87A8-41DB3B4B8EDF}" srcOrd="1" destOrd="0" presId="urn:microsoft.com/office/officeart/2008/layout/LinedList"/>
    <dgm:cxn modelId="{60C05A10-AAC3-4E6F-B6EF-A039F10ECA4B}" type="presParOf" srcId="{93AC824B-11D1-4658-87A8-41DB3B4B8EDF}" destId="{0248007D-02A8-4527-8DCF-6571410F39A4}" srcOrd="0" destOrd="0" presId="urn:microsoft.com/office/officeart/2008/layout/LinedList"/>
    <dgm:cxn modelId="{31FC1DAE-3A3F-4232-BCD1-C54E5A01AA29}" type="presParOf" srcId="{93AC824B-11D1-4658-87A8-41DB3B4B8EDF}" destId="{D7D9B2E6-71D9-44CD-A24B-F1CFC7211F0F}" srcOrd="1" destOrd="0" presId="urn:microsoft.com/office/officeart/2008/layout/LinedList"/>
    <dgm:cxn modelId="{AF00120B-B5D4-4B13-9950-FC7D3017E9FA}" type="presParOf" srcId="{F98EBB11-7A5E-4253-819E-BAB1E6A90376}" destId="{F40F545E-7ED9-40BC-BEE1-C709F0619D30}" srcOrd="2" destOrd="0" presId="urn:microsoft.com/office/officeart/2008/layout/LinedList"/>
    <dgm:cxn modelId="{CB45286E-51FA-426D-8345-BEBB3490B1FB}" type="presParOf" srcId="{F98EBB11-7A5E-4253-819E-BAB1E6A90376}" destId="{2566FBED-C937-41B5-A56F-9FF4127CF204}" srcOrd="3" destOrd="0" presId="urn:microsoft.com/office/officeart/2008/layout/LinedList"/>
    <dgm:cxn modelId="{7EDEB054-9BC6-41DA-B556-9922B3D0C7E8}" type="presParOf" srcId="{2566FBED-C937-41B5-A56F-9FF4127CF204}" destId="{7A243505-F159-4A51-975A-E09F050E255C}" srcOrd="0" destOrd="0" presId="urn:microsoft.com/office/officeart/2008/layout/LinedList"/>
    <dgm:cxn modelId="{9D931D71-D73D-4021-BE4D-18372B214115}" type="presParOf" srcId="{2566FBED-C937-41B5-A56F-9FF4127CF204}" destId="{04EEB7B7-7C86-417E-8CDF-BBE397029F47}" srcOrd="1" destOrd="0" presId="urn:microsoft.com/office/officeart/2008/layout/LinedList"/>
    <dgm:cxn modelId="{77D859B3-A336-4B3D-80B2-E6AFB2EAE217}" type="presParOf" srcId="{04EEB7B7-7C86-417E-8CDF-BBE397029F47}" destId="{1CE63644-A884-402D-85C0-3B2F5F0F3701}" srcOrd="0" destOrd="0" presId="urn:microsoft.com/office/officeart/2008/layout/LinedList"/>
    <dgm:cxn modelId="{F6E06926-5791-4A09-BD9C-DD7500E6E9FF}" type="presParOf" srcId="{04EEB7B7-7C86-417E-8CDF-BBE397029F47}" destId="{4425FBF3-7B0A-460B-BBA1-EBCF1AE7E3B9}" srcOrd="1" destOrd="0" presId="urn:microsoft.com/office/officeart/2008/layout/LinedList"/>
    <dgm:cxn modelId="{6302EB0A-FD66-45AA-B08C-E1D20BB29B42}" type="presParOf" srcId="{4425FBF3-7B0A-460B-BBA1-EBCF1AE7E3B9}" destId="{3089D7F0-2CFD-4B9D-B964-42CF181BC03E}" srcOrd="0" destOrd="0" presId="urn:microsoft.com/office/officeart/2008/layout/LinedList"/>
    <dgm:cxn modelId="{B1FD5776-FEEF-4BA7-85D6-C7B9C5F9D859}" type="presParOf" srcId="{4425FBF3-7B0A-460B-BBA1-EBCF1AE7E3B9}" destId="{32679689-4FC6-4820-9A93-933BE26704AB}" srcOrd="1" destOrd="0" presId="urn:microsoft.com/office/officeart/2008/layout/LinedList"/>
    <dgm:cxn modelId="{AC81F711-CB78-47C4-B7DD-FE633D7BF50A}" type="presParOf" srcId="{4425FBF3-7B0A-460B-BBA1-EBCF1AE7E3B9}" destId="{9327F28C-ACE4-4021-8969-A51A2D03E3B0}" srcOrd="2" destOrd="0" presId="urn:microsoft.com/office/officeart/2008/layout/LinedList"/>
    <dgm:cxn modelId="{6A8A5CD6-168E-4A44-BA63-F79B764A94CB}" type="presParOf" srcId="{04EEB7B7-7C86-417E-8CDF-BBE397029F47}" destId="{81447671-E188-4F84-AE77-66B64D633969}" srcOrd="2" destOrd="0" presId="urn:microsoft.com/office/officeart/2008/layout/LinedList"/>
    <dgm:cxn modelId="{2499880E-3744-409C-8F25-F056C80BBC02}" type="presParOf" srcId="{04EEB7B7-7C86-417E-8CDF-BBE397029F47}" destId="{86BD0943-98FB-44EB-AB9B-2C19228F4D9B}" srcOrd="3" destOrd="0" presId="urn:microsoft.com/office/officeart/2008/layout/LinedList"/>
    <dgm:cxn modelId="{59AB8E1D-8547-4EB5-9B57-A6D38FB002EE}" type="presParOf" srcId="{04EEB7B7-7C86-417E-8CDF-BBE397029F47}" destId="{33D4A9FF-AB87-419A-BF49-F063B36471A0}" srcOrd="4" destOrd="0" presId="urn:microsoft.com/office/officeart/2008/layout/LinedList"/>
    <dgm:cxn modelId="{784E2583-CE90-4F41-981D-CD4A6BBAD793}" type="presParOf" srcId="{33D4A9FF-AB87-419A-BF49-F063B36471A0}" destId="{015230F5-EEC2-4167-A4AE-5585AFDE7903}" srcOrd="0" destOrd="0" presId="urn:microsoft.com/office/officeart/2008/layout/LinedList"/>
    <dgm:cxn modelId="{BF687205-4590-4BB7-9EBD-9A8B2CBE9CD9}" type="presParOf" srcId="{33D4A9FF-AB87-419A-BF49-F063B36471A0}" destId="{5BC4362D-9716-4F4E-B038-003DF8E86DBD}" srcOrd="1" destOrd="0" presId="urn:microsoft.com/office/officeart/2008/layout/LinedList"/>
    <dgm:cxn modelId="{30D20527-F1DF-419B-8C53-238AC8F9E329}" type="presParOf" srcId="{33D4A9FF-AB87-419A-BF49-F063B36471A0}" destId="{8BD9FAC2-B2B2-46A0-994D-86DC25D6E00D}" srcOrd="2" destOrd="0" presId="urn:microsoft.com/office/officeart/2008/layout/LinedList"/>
    <dgm:cxn modelId="{3F6B03D2-B14C-4514-865D-FEDE1EA3EF06}" type="presParOf" srcId="{04EEB7B7-7C86-417E-8CDF-BBE397029F47}" destId="{11BCDFF3-C1BE-43EF-8B72-6F8E198B5CD5}" srcOrd="5" destOrd="0" presId="urn:microsoft.com/office/officeart/2008/layout/LinedList"/>
    <dgm:cxn modelId="{62C89525-6E4F-4FF2-A85C-54FDCE38BB66}" type="presParOf" srcId="{04EEB7B7-7C86-417E-8CDF-BBE397029F47}" destId="{D87FDA09-D01B-46DF-9DBA-D8EE76459FA2}" srcOrd="6" destOrd="0" presId="urn:microsoft.com/office/officeart/2008/layout/LinedList"/>
    <dgm:cxn modelId="{7ED9DFEB-6F5F-4F83-8A81-393C409A236B}" type="presParOf" srcId="{04EEB7B7-7C86-417E-8CDF-BBE397029F47}" destId="{3C3338C1-6D57-41D9-821F-351141ACB84F}" srcOrd="7" destOrd="0" presId="urn:microsoft.com/office/officeart/2008/layout/LinedList"/>
    <dgm:cxn modelId="{A7AF2BED-0E4C-4B24-B931-F880017D7247}" type="presParOf" srcId="{3C3338C1-6D57-41D9-821F-351141ACB84F}" destId="{EC2A581C-5B93-4BA6-B0D4-976DF4F6BB05}" srcOrd="0" destOrd="0" presId="urn:microsoft.com/office/officeart/2008/layout/LinedList"/>
    <dgm:cxn modelId="{D5C0DAEA-95E6-4F9D-A7AC-0F0BA04B4601}" type="presParOf" srcId="{3C3338C1-6D57-41D9-821F-351141ACB84F}" destId="{8C5BE3F9-940D-42A4-81E8-B9362BA07F9A}" srcOrd="1" destOrd="0" presId="urn:microsoft.com/office/officeart/2008/layout/LinedList"/>
    <dgm:cxn modelId="{7969F116-6AD9-4F91-9F9C-B70C03F6FCBA}" type="presParOf" srcId="{3C3338C1-6D57-41D9-821F-351141ACB84F}" destId="{CBFCF73F-BD05-41BF-A616-A00552DE2459}" srcOrd="2" destOrd="0" presId="urn:microsoft.com/office/officeart/2008/layout/LinedList"/>
    <dgm:cxn modelId="{49BF5CC7-EB8D-4E69-AE5D-7EB2E601F01D}" type="presParOf" srcId="{04EEB7B7-7C86-417E-8CDF-BBE397029F47}" destId="{D1FCC439-8C34-4CEB-B3DB-E4D518A2DD3A}" srcOrd="8" destOrd="0" presId="urn:microsoft.com/office/officeart/2008/layout/LinedList"/>
    <dgm:cxn modelId="{22973C32-BCDA-4C37-A489-BF08D783170F}" type="presParOf" srcId="{04EEB7B7-7C86-417E-8CDF-BBE397029F47}" destId="{C90E403A-EFED-46CD-9C80-E5FB09440689}" srcOrd="9" destOrd="0" presId="urn:microsoft.com/office/officeart/2008/layout/LinedList"/>
    <dgm:cxn modelId="{FC11B3D5-9D4C-4189-9330-3C35370E25BE}" type="presParOf" srcId="{04EEB7B7-7C86-417E-8CDF-BBE397029F47}" destId="{24D21A1C-FAED-4533-9AF2-16AEE35D49B6}" srcOrd="10" destOrd="0" presId="urn:microsoft.com/office/officeart/2008/layout/LinedList"/>
    <dgm:cxn modelId="{AB0CD0F0-6DF3-44E7-8C68-AFBA6AE00310}" type="presParOf" srcId="{24D21A1C-FAED-4533-9AF2-16AEE35D49B6}" destId="{115421D0-2A03-4BDF-B740-2096DA625B24}" srcOrd="0" destOrd="0" presId="urn:microsoft.com/office/officeart/2008/layout/LinedList"/>
    <dgm:cxn modelId="{312FA03D-9DCD-4F62-AB4F-140CD7B1DFDD}" type="presParOf" srcId="{24D21A1C-FAED-4533-9AF2-16AEE35D49B6}" destId="{5B158C62-7C09-4D43-A724-15135FC538F1}" srcOrd="1" destOrd="0" presId="urn:microsoft.com/office/officeart/2008/layout/LinedList"/>
    <dgm:cxn modelId="{6A556B4C-F04C-4D8A-8D41-D5FD36AFFDC0}" type="presParOf" srcId="{24D21A1C-FAED-4533-9AF2-16AEE35D49B6}" destId="{1E16BF38-7E58-441C-A4CF-352FE2A744C2}" srcOrd="2" destOrd="0" presId="urn:microsoft.com/office/officeart/2008/layout/LinedList"/>
    <dgm:cxn modelId="{73419E72-6227-4020-8F61-20A64B364DF7}" type="presParOf" srcId="{04EEB7B7-7C86-417E-8CDF-BBE397029F47}" destId="{59607DE5-9F4C-4B1A-8A55-B420BF7AD35C}" srcOrd="11" destOrd="0" presId="urn:microsoft.com/office/officeart/2008/layout/LinedList"/>
    <dgm:cxn modelId="{ADEA2FFE-4DC7-4C9C-8557-D49E322258A2}" type="presParOf" srcId="{04EEB7B7-7C86-417E-8CDF-BBE397029F47}" destId="{B13C3009-7D4D-4639-AC1C-17F8B5CDE107}" srcOrd="12" destOrd="0" presId="urn:microsoft.com/office/officeart/2008/layout/LinedList"/>
    <dgm:cxn modelId="{10822DCB-6528-45B1-8DF8-97F64044426D}" type="presParOf" srcId="{04EEB7B7-7C86-417E-8CDF-BBE397029F47}" destId="{CE2B5EFC-4004-4547-A587-AAFCA8B9362D}" srcOrd="13" destOrd="0" presId="urn:microsoft.com/office/officeart/2008/layout/LinedList"/>
    <dgm:cxn modelId="{422F5E8E-1748-4ABE-AE24-DE19FB5CE736}" type="presParOf" srcId="{CE2B5EFC-4004-4547-A587-AAFCA8B9362D}" destId="{6709EDB2-CA73-40D8-9861-D93F49425FFF}" srcOrd="0" destOrd="0" presId="urn:microsoft.com/office/officeart/2008/layout/LinedList"/>
    <dgm:cxn modelId="{A9DA2D2F-7E5E-472D-948B-A66B87807949}" type="presParOf" srcId="{CE2B5EFC-4004-4547-A587-AAFCA8B9362D}" destId="{577920D7-A3F1-4E01-B4E6-B26253770942}" srcOrd="1" destOrd="0" presId="urn:microsoft.com/office/officeart/2008/layout/LinedList"/>
    <dgm:cxn modelId="{EF5A2CC7-05FF-428A-A2A8-322D248BDB65}" type="presParOf" srcId="{CE2B5EFC-4004-4547-A587-AAFCA8B9362D}" destId="{88600906-F7C3-45BE-A7A4-D61B2E2E9642}" srcOrd="2" destOrd="0" presId="urn:microsoft.com/office/officeart/2008/layout/LinedList"/>
    <dgm:cxn modelId="{702C16D8-142E-4890-A17D-3358B4833A30}" type="presParOf" srcId="{04EEB7B7-7C86-417E-8CDF-BBE397029F47}" destId="{04C31BA9-1144-48D3-A935-BF1BD9997E1D}" srcOrd="14" destOrd="0" presId="urn:microsoft.com/office/officeart/2008/layout/LinedList"/>
    <dgm:cxn modelId="{13C5B5CF-9938-442B-A6C0-40AD685B1D52}" type="presParOf" srcId="{04EEB7B7-7C86-417E-8CDF-BBE397029F47}" destId="{74D10617-06B5-4863-9798-C20B8D959CA4}" srcOrd="15" destOrd="0" presId="urn:microsoft.com/office/officeart/2008/layout/LinedList"/>
    <dgm:cxn modelId="{D225CAAB-231A-43A0-BCB7-60A6CA2DEF86}" type="presParOf" srcId="{04EEB7B7-7C86-417E-8CDF-BBE397029F47}" destId="{D86E0C1F-E409-4118-8CB0-9F9F6D85C15B}" srcOrd="16" destOrd="0" presId="urn:microsoft.com/office/officeart/2008/layout/LinedList"/>
    <dgm:cxn modelId="{286F70F4-63B6-4216-B0F1-C4D41F0C4037}" type="presParOf" srcId="{D86E0C1F-E409-4118-8CB0-9F9F6D85C15B}" destId="{3A193CD5-01A7-45BC-83D1-DB65F5133725}" srcOrd="0" destOrd="0" presId="urn:microsoft.com/office/officeart/2008/layout/LinedList"/>
    <dgm:cxn modelId="{AA18784B-8C8F-4CB0-86FC-B7074FB9C3E6}" type="presParOf" srcId="{D86E0C1F-E409-4118-8CB0-9F9F6D85C15B}" destId="{D50C7D9D-8E3A-4A0E-82E7-B34D5BE72910}" srcOrd="1" destOrd="0" presId="urn:microsoft.com/office/officeart/2008/layout/LinedList"/>
    <dgm:cxn modelId="{6F4A5435-DA9F-4C4D-AD79-E2F1C80D7AF7}" type="presParOf" srcId="{D86E0C1F-E409-4118-8CB0-9F9F6D85C15B}" destId="{F4F13C7B-2427-4597-A95A-64CB1EFF4871}" srcOrd="2" destOrd="0" presId="urn:microsoft.com/office/officeart/2008/layout/LinedList"/>
    <dgm:cxn modelId="{B7C2477C-0C85-486E-972F-0C29EC44B557}" type="presParOf" srcId="{04EEB7B7-7C86-417E-8CDF-BBE397029F47}" destId="{6788106D-189F-4FD3-8652-B5D3AFD7056F}" srcOrd="17" destOrd="0" presId="urn:microsoft.com/office/officeart/2008/layout/LinedList"/>
    <dgm:cxn modelId="{BFBBBDC0-BBD7-4575-832A-7E978147B90D}" type="presParOf" srcId="{04EEB7B7-7C86-417E-8CDF-BBE397029F47}" destId="{9906D9E5-8DAB-4A46-959B-0120CAC52675}" srcOrd="18" destOrd="0" presId="urn:microsoft.com/office/officeart/2008/layout/LinedList"/>
    <dgm:cxn modelId="{0D110739-C18A-47DE-B336-FCC0C5B42880}" type="presParOf" srcId="{F98EBB11-7A5E-4253-819E-BAB1E6A90376}" destId="{898B277D-6606-454E-A4A4-B75A2943F5A6}" srcOrd="4" destOrd="0" presId="urn:microsoft.com/office/officeart/2008/layout/LinedList"/>
    <dgm:cxn modelId="{D6F62540-C806-4CC7-AEA7-16E3A0858477}" type="presParOf" srcId="{F98EBB11-7A5E-4253-819E-BAB1E6A90376}" destId="{D984FD98-14E9-4D8B-827F-29573681F8BA}" srcOrd="5" destOrd="0" presId="urn:microsoft.com/office/officeart/2008/layout/LinedList"/>
    <dgm:cxn modelId="{6AA43CFF-AAD5-4E6E-8695-C19ABF2BC33E}" type="presParOf" srcId="{D984FD98-14E9-4D8B-827F-29573681F8BA}" destId="{BB1E1D42-1FB5-4546-B6DA-D8CE0742F9BA}" srcOrd="0" destOrd="0" presId="urn:microsoft.com/office/officeart/2008/layout/LinedList"/>
    <dgm:cxn modelId="{8B4EAE09-6153-4969-BE47-59EFE8EE0765}" type="presParOf" srcId="{D984FD98-14E9-4D8B-827F-29573681F8BA}" destId="{20310630-D450-4AA6-BF17-29F8410880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A1C976-1698-4A63-A558-50DBADCF734B}"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8B947882-FCD3-4A25-8E71-2D2C03ACF89F}">
      <dgm:prSet/>
      <dgm:spPr/>
      <dgm:t>
        <a:bodyPr/>
        <a:lstStyle/>
        <a:p>
          <a:r>
            <a:rPr lang="en-US"/>
            <a:t>As a SharePoint Administrator you can allow custom scripts on other (non classic and non-personal) sites as well, such as Modern SharePoint Sites.</a:t>
          </a:r>
        </a:p>
      </dgm:t>
    </dgm:pt>
    <dgm:pt modelId="{46B11ED7-5B46-4AD6-8DD6-C4B3CE0E8CA8}" type="parTrans" cxnId="{C8C6BF95-ADF8-4EBC-A8B4-ADCFC7A8CBCB}">
      <dgm:prSet/>
      <dgm:spPr/>
      <dgm:t>
        <a:bodyPr/>
        <a:lstStyle/>
        <a:p>
          <a:endParaRPr lang="en-US"/>
        </a:p>
      </dgm:t>
    </dgm:pt>
    <dgm:pt modelId="{AFF4DF2F-E6D1-4278-AF38-E3A91B16873A}" type="sibTrans" cxnId="{C8C6BF95-ADF8-4EBC-A8B4-ADCFC7A8CBCB}">
      <dgm:prSet/>
      <dgm:spPr/>
      <dgm:t>
        <a:bodyPr/>
        <a:lstStyle/>
        <a:p>
          <a:endParaRPr lang="en-US"/>
        </a:p>
      </dgm:t>
    </dgm:pt>
    <dgm:pt modelId="{DF77BD3A-65CD-4815-85D1-0E58CD315813}">
      <dgm:prSet/>
      <dgm:spPr/>
      <dgm:t>
        <a:bodyPr/>
        <a:lstStyle/>
        <a:p>
          <a:r>
            <a:rPr lang="en-US" dirty="0"/>
            <a:t>NOTE: User custom actions and custom JavaScript are not supported on Modern sites.</a:t>
          </a:r>
        </a:p>
      </dgm:t>
    </dgm:pt>
    <dgm:pt modelId="{F7BDA91F-20C6-4DA6-BC9B-9335C348BC1E}" type="parTrans" cxnId="{8192B92C-11CF-49F2-802F-42765C82B49C}">
      <dgm:prSet/>
      <dgm:spPr/>
      <dgm:t>
        <a:bodyPr/>
        <a:lstStyle/>
        <a:p>
          <a:endParaRPr lang="en-US"/>
        </a:p>
      </dgm:t>
    </dgm:pt>
    <dgm:pt modelId="{352834B3-8E89-4DA8-80C3-0B1DF0E650F3}" type="sibTrans" cxnId="{8192B92C-11CF-49F2-802F-42765C82B49C}">
      <dgm:prSet/>
      <dgm:spPr/>
      <dgm:t>
        <a:bodyPr/>
        <a:lstStyle/>
        <a:p>
          <a:endParaRPr lang="en-US"/>
        </a:p>
      </dgm:t>
    </dgm:pt>
    <dgm:pt modelId="{83A2F8A2-D48E-4765-9236-A5967C31B65C}">
      <dgm:prSet/>
      <dgm:spPr/>
      <dgm:t>
        <a:bodyPr/>
        <a:lstStyle/>
        <a:p>
          <a:r>
            <a:rPr lang="nb-NO"/>
            <a:t>You need to use Microsoft PowerShell to allow custom scripts on a site collection. </a:t>
          </a:r>
          <a:endParaRPr lang="en-US"/>
        </a:p>
      </dgm:t>
    </dgm:pt>
    <dgm:pt modelId="{B42F6D24-CC4E-4788-A053-B3CEF36C5C44}" type="parTrans" cxnId="{35C1F992-9148-4558-BD9E-80C0194A2A32}">
      <dgm:prSet/>
      <dgm:spPr/>
      <dgm:t>
        <a:bodyPr/>
        <a:lstStyle/>
        <a:p>
          <a:endParaRPr lang="en-US"/>
        </a:p>
      </dgm:t>
    </dgm:pt>
    <dgm:pt modelId="{D45C81C1-9EED-4645-A0E4-F111AC9CE6D2}" type="sibTrans" cxnId="{35C1F992-9148-4558-BD9E-80C0194A2A32}">
      <dgm:prSet/>
      <dgm:spPr/>
      <dgm:t>
        <a:bodyPr/>
        <a:lstStyle/>
        <a:p>
          <a:endParaRPr lang="en-US"/>
        </a:p>
      </dgm:t>
    </dgm:pt>
    <dgm:pt modelId="{3EB3D102-0E04-4E02-93E5-EF00561939A1}">
      <dgm:prSet/>
      <dgm:spPr/>
      <dgm:t>
        <a:bodyPr/>
        <a:lstStyle/>
        <a:p>
          <a:r>
            <a:rPr lang="en-US"/>
            <a:t>Download the latest SharePoint Online Management Shell.</a:t>
          </a:r>
        </a:p>
      </dgm:t>
    </dgm:pt>
    <dgm:pt modelId="{313633E0-3238-41B8-9483-CBCB7419D8DA}" type="parTrans" cxnId="{F8B10E0F-D259-4BED-9F26-9B47BBACF759}">
      <dgm:prSet/>
      <dgm:spPr/>
      <dgm:t>
        <a:bodyPr/>
        <a:lstStyle/>
        <a:p>
          <a:endParaRPr lang="en-US"/>
        </a:p>
      </dgm:t>
    </dgm:pt>
    <dgm:pt modelId="{212E4498-EA59-4746-A5FD-367E4FD3F56E}" type="sibTrans" cxnId="{F8B10E0F-D259-4BED-9F26-9B47BBACF759}">
      <dgm:prSet/>
      <dgm:spPr/>
      <dgm:t>
        <a:bodyPr/>
        <a:lstStyle/>
        <a:p>
          <a:endParaRPr lang="en-US"/>
        </a:p>
      </dgm:t>
    </dgm:pt>
    <dgm:pt modelId="{5B7C0FF0-1F1F-4325-8EEE-80DBE463EF0A}">
      <dgm:prSet/>
      <dgm:spPr/>
      <dgm:t>
        <a:bodyPr/>
        <a:lstStyle/>
        <a:p>
          <a:r>
            <a:rPr lang="en-US" dirty="0"/>
            <a:t>Connect to SharePoint Online as a global admin or SharePoint admin in Microsoft 365.</a:t>
          </a:r>
        </a:p>
      </dgm:t>
    </dgm:pt>
    <dgm:pt modelId="{69B06AE4-16B4-4F2D-8F3D-FE98ADFD1073}" type="parTrans" cxnId="{12428713-69E8-4738-BE11-DF37659119CB}">
      <dgm:prSet/>
      <dgm:spPr/>
      <dgm:t>
        <a:bodyPr/>
        <a:lstStyle/>
        <a:p>
          <a:endParaRPr lang="en-US"/>
        </a:p>
      </dgm:t>
    </dgm:pt>
    <dgm:pt modelId="{1E624011-71DD-406D-9661-A7E0B36D70E6}" type="sibTrans" cxnId="{12428713-69E8-4738-BE11-DF37659119CB}">
      <dgm:prSet/>
      <dgm:spPr/>
      <dgm:t>
        <a:bodyPr/>
        <a:lstStyle/>
        <a:p>
          <a:endParaRPr lang="en-US"/>
        </a:p>
      </dgm:t>
    </dgm:pt>
    <dgm:pt modelId="{D494F150-CA00-4AF9-AEEF-EA206F5C452B}">
      <dgm:prSet/>
      <dgm:spPr/>
      <dgm:t>
        <a:bodyPr/>
        <a:lstStyle/>
        <a:p>
          <a:r>
            <a:rPr lang="en-US" dirty="0"/>
            <a:t>Run the following Command</a:t>
          </a:r>
        </a:p>
      </dgm:t>
    </dgm:pt>
    <dgm:pt modelId="{EB1E9FBD-15C4-4B41-A57C-7A2B7EFFA774}" type="parTrans" cxnId="{3246881F-A1F8-4009-8219-683FD6692DE0}">
      <dgm:prSet/>
      <dgm:spPr/>
      <dgm:t>
        <a:bodyPr/>
        <a:lstStyle/>
        <a:p>
          <a:endParaRPr lang="en-US"/>
        </a:p>
      </dgm:t>
    </dgm:pt>
    <dgm:pt modelId="{F85CEC0D-EEA3-476A-9D86-CB54C96B3760}" type="sibTrans" cxnId="{3246881F-A1F8-4009-8219-683FD6692DE0}">
      <dgm:prSet/>
      <dgm:spPr/>
      <dgm:t>
        <a:bodyPr/>
        <a:lstStyle/>
        <a:p>
          <a:endParaRPr lang="en-US"/>
        </a:p>
      </dgm:t>
    </dgm:pt>
    <dgm:pt modelId="{387F0D24-DB1D-4653-B57B-5A5F4A075E5F}">
      <dgm:prSet/>
      <dgm:spPr/>
      <dgm:t>
        <a:bodyPr/>
        <a:lstStyle/>
        <a:p>
          <a:r>
            <a:rPr lang="en-US" dirty="0">
              <a:latin typeface="Consolas" panose="020B0609020204030204" pitchFamily="49" charset="0"/>
            </a:rPr>
            <a:t>Set-</a:t>
          </a:r>
          <a:r>
            <a:rPr lang="en-US" dirty="0" err="1">
              <a:latin typeface="Consolas" panose="020B0609020204030204" pitchFamily="49" charset="0"/>
            </a:rPr>
            <a:t>SPOsite</a:t>
          </a:r>
          <a:r>
            <a:rPr lang="en-US" dirty="0">
              <a:latin typeface="Consolas" panose="020B0609020204030204" pitchFamily="49" charset="0"/>
            </a:rPr>
            <a:t> &lt;</a:t>
          </a:r>
          <a:r>
            <a:rPr lang="en-US" dirty="0" err="1">
              <a:latin typeface="Consolas" panose="020B0609020204030204" pitchFamily="49" charset="0"/>
            </a:rPr>
            <a:t>SiteURL</a:t>
          </a:r>
          <a:r>
            <a:rPr lang="en-US" dirty="0">
              <a:latin typeface="Consolas" panose="020B0609020204030204" pitchFamily="49" charset="0"/>
            </a:rPr>
            <a:t>&gt; -</a:t>
          </a:r>
          <a:r>
            <a:rPr lang="en-US" dirty="0" err="1">
              <a:latin typeface="Consolas" panose="020B0609020204030204" pitchFamily="49" charset="0"/>
            </a:rPr>
            <a:t>DenyAddAndCustomizePages</a:t>
          </a:r>
          <a:r>
            <a:rPr lang="en-US" dirty="0">
              <a:latin typeface="Consolas" panose="020B0609020204030204" pitchFamily="49" charset="0"/>
            </a:rPr>
            <a:t> 0</a:t>
          </a:r>
        </a:p>
      </dgm:t>
    </dgm:pt>
    <dgm:pt modelId="{5E3B31DF-4FF3-43E4-B023-AEA2C811F8DB}" type="parTrans" cxnId="{BF6320E3-181A-4406-A2CA-BF803696E644}">
      <dgm:prSet/>
      <dgm:spPr/>
      <dgm:t>
        <a:bodyPr/>
        <a:lstStyle/>
        <a:p>
          <a:endParaRPr lang="en-US"/>
        </a:p>
      </dgm:t>
    </dgm:pt>
    <dgm:pt modelId="{7B1C705F-869D-43EA-876C-6A50B8C48094}" type="sibTrans" cxnId="{BF6320E3-181A-4406-A2CA-BF803696E644}">
      <dgm:prSet/>
      <dgm:spPr/>
      <dgm:t>
        <a:bodyPr/>
        <a:lstStyle/>
        <a:p>
          <a:endParaRPr lang="en-US"/>
        </a:p>
      </dgm:t>
    </dgm:pt>
    <dgm:pt modelId="{BB262142-94D1-49F9-8AF6-5EE2C7ED4B1E}" type="pres">
      <dgm:prSet presAssocID="{55A1C976-1698-4A63-A558-50DBADCF734B}" presName="Name0" presStyleCnt="0">
        <dgm:presLayoutVars>
          <dgm:dir/>
          <dgm:animLvl val="lvl"/>
          <dgm:resizeHandles val="exact"/>
        </dgm:presLayoutVars>
      </dgm:prSet>
      <dgm:spPr/>
    </dgm:pt>
    <dgm:pt modelId="{7D46F244-2D1A-43DA-8871-064DD0FBADAE}" type="pres">
      <dgm:prSet presAssocID="{8B947882-FCD3-4A25-8E71-2D2C03ACF89F}" presName="composite" presStyleCnt="0"/>
      <dgm:spPr/>
    </dgm:pt>
    <dgm:pt modelId="{9C807B84-D4B8-4028-9228-8BFA6279B35E}" type="pres">
      <dgm:prSet presAssocID="{8B947882-FCD3-4A25-8E71-2D2C03ACF89F}" presName="parTx" presStyleLbl="alignNode1" presStyleIdx="0" presStyleCnt="2">
        <dgm:presLayoutVars>
          <dgm:chMax val="0"/>
          <dgm:chPref val="0"/>
          <dgm:bulletEnabled val="1"/>
        </dgm:presLayoutVars>
      </dgm:prSet>
      <dgm:spPr/>
    </dgm:pt>
    <dgm:pt modelId="{1AC9E090-CBA0-450B-A991-B04AC9A3D868}" type="pres">
      <dgm:prSet presAssocID="{8B947882-FCD3-4A25-8E71-2D2C03ACF89F}" presName="desTx" presStyleLbl="alignAccFollowNode1" presStyleIdx="0" presStyleCnt="2">
        <dgm:presLayoutVars>
          <dgm:bulletEnabled val="1"/>
        </dgm:presLayoutVars>
      </dgm:prSet>
      <dgm:spPr/>
    </dgm:pt>
    <dgm:pt modelId="{412623C4-B8E9-4EC3-AE13-31B8ACF0C072}" type="pres">
      <dgm:prSet presAssocID="{AFF4DF2F-E6D1-4278-AF38-E3A91B16873A}" presName="space" presStyleCnt="0"/>
      <dgm:spPr/>
    </dgm:pt>
    <dgm:pt modelId="{6ED2BCFA-6211-448E-977D-B82F16F9D286}" type="pres">
      <dgm:prSet presAssocID="{83A2F8A2-D48E-4765-9236-A5967C31B65C}" presName="composite" presStyleCnt="0"/>
      <dgm:spPr/>
    </dgm:pt>
    <dgm:pt modelId="{3229477F-A815-475B-9263-634D1F84E9E6}" type="pres">
      <dgm:prSet presAssocID="{83A2F8A2-D48E-4765-9236-A5967C31B65C}" presName="parTx" presStyleLbl="alignNode1" presStyleIdx="1" presStyleCnt="2">
        <dgm:presLayoutVars>
          <dgm:chMax val="0"/>
          <dgm:chPref val="0"/>
          <dgm:bulletEnabled val="1"/>
        </dgm:presLayoutVars>
      </dgm:prSet>
      <dgm:spPr/>
    </dgm:pt>
    <dgm:pt modelId="{362E11C4-9E44-46F5-A6DA-464B38D0B3A8}" type="pres">
      <dgm:prSet presAssocID="{83A2F8A2-D48E-4765-9236-A5967C31B65C}" presName="desTx" presStyleLbl="alignAccFollowNode1" presStyleIdx="1" presStyleCnt="2">
        <dgm:presLayoutVars>
          <dgm:bulletEnabled val="1"/>
        </dgm:presLayoutVars>
      </dgm:prSet>
      <dgm:spPr/>
    </dgm:pt>
  </dgm:ptLst>
  <dgm:cxnLst>
    <dgm:cxn modelId="{5EA46F03-56DE-43B6-8203-65ABC00B9D88}" type="presOf" srcId="{8B947882-FCD3-4A25-8E71-2D2C03ACF89F}" destId="{9C807B84-D4B8-4028-9228-8BFA6279B35E}" srcOrd="0" destOrd="0" presId="urn:microsoft.com/office/officeart/2005/8/layout/hList1"/>
    <dgm:cxn modelId="{9CB16E08-9AA8-4270-A2B8-5E435C479402}" type="presOf" srcId="{83A2F8A2-D48E-4765-9236-A5967C31B65C}" destId="{3229477F-A815-475B-9263-634D1F84E9E6}" srcOrd="0" destOrd="0" presId="urn:microsoft.com/office/officeart/2005/8/layout/hList1"/>
    <dgm:cxn modelId="{F8B10E0F-D259-4BED-9F26-9B47BBACF759}" srcId="{83A2F8A2-D48E-4765-9236-A5967C31B65C}" destId="{3EB3D102-0E04-4E02-93E5-EF00561939A1}" srcOrd="0" destOrd="0" parTransId="{313633E0-3238-41B8-9483-CBCB7419D8DA}" sibTransId="{212E4498-EA59-4746-A5FD-367E4FD3F56E}"/>
    <dgm:cxn modelId="{12428713-69E8-4738-BE11-DF37659119CB}" srcId="{83A2F8A2-D48E-4765-9236-A5967C31B65C}" destId="{5B7C0FF0-1F1F-4325-8EEE-80DBE463EF0A}" srcOrd="1" destOrd="0" parTransId="{69B06AE4-16B4-4F2D-8F3D-FE98ADFD1073}" sibTransId="{1E624011-71DD-406D-9661-A7E0B36D70E6}"/>
    <dgm:cxn modelId="{3246881F-A1F8-4009-8219-683FD6692DE0}" srcId="{83A2F8A2-D48E-4765-9236-A5967C31B65C}" destId="{D494F150-CA00-4AF9-AEEF-EA206F5C452B}" srcOrd="2" destOrd="0" parTransId="{EB1E9FBD-15C4-4B41-A57C-7A2B7EFFA774}" sibTransId="{F85CEC0D-EEA3-476A-9D86-CB54C96B3760}"/>
    <dgm:cxn modelId="{8192B92C-11CF-49F2-802F-42765C82B49C}" srcId="{8B947882-FCD3-4A25-8E71-2D2C03ACF89F}" destId="{DF77BD3A-65CD-4815-85D1-0E58CD315813}" srcOrd="0" destOrd="0" parTransId="{F7BDA91F-20C6-4DA6-BC9B-9335C348BC1E}" sibTransId="{352834B3-8E89-4DA8-80C3-0B1DF0E650F3}"/>
    <dgm:cxn modelId="{334C4268-1DF4-45D8-BA9C-F806AA88B685}" type="presOf" srcId="{387F0D24-DB1D-4653-B57B-5A5F4A075E5F}" destId="{362E11C4-9E44-46F5-A6DA-464B38D0B3A8}" srcOrd="0" destOrd="3" presId="urn:microsoft.com/office/officeart/2005/8/layout/hList1"/>
    <dgm:cxn modelId="{F5A30D83-B89B-4C0D-876D-23275A214E87}" type="presOf" srcId="{5B7C0FF0-1F1F-4325-8EEE-80DBE463EF0A}" destId="{362E11C4-9E44-46F5-A6DA-464B38D0B3A8}" srcOrd="0" destOrd="1" presId="urn:microsoft.com/office/officeart/2005/8/layout/hList1"/>
    <dgm:cxn modelId="{401C598B-CE93-48EA-AAC5-BEDA5E392B54}" type="presOf" srcId="{3EB3D102-0E04-4E02-93E5-EF00561939A1}" destId="{362E11C4-9E44-46F5-A6DA-464B38D0B3A8}" srcOrd="0" destOrd="0" presId="urn:microsoft.com/office/officeart/2005/8/layout/hList1"/>
    <dgm:cxn modelId="{35C1F992-9148-4558-BD9E-80C0194A2A32}" srcId="{55A1C976-1698-4A63-A558-50DBADCF734B}" destId="{83A2F8A2-D48E-4765-9236-A5967C31B65C}" srcOrd="1" destOrd="0" parTransId="{B42F6D24-CC4E-4788-A053-B3CEF36C5C44}" sibTransId="{D45C81C1-9EED-4645-A0E4-F111AC9CE6D2}"/>
    <dgm:cxn modelId="{C8C6BF95-ADF8-4EBC-A8B4-ADCFC7A8CBCB}" srcId="{55A1C976-1698-4A63-A558-50DBADCF734B}" destId="{8B947882-FCD3-4A25-8E71-2D2C03ACF89F}" srcOrd="0" destOrd="0" parTransId="{46B11ED7-5B46-4AD6-8DD6-C4B3CE0E8CA8}" sibTransId="{AFF4DF2F-E6D1-4278-AF38-E3A91B16873A}"/>
    <dgm:cxn modelId="{4D41DA99-4348-42A9-BAD8-209E2FBF5CB9}" type="presOf" srcId="{D494F150-CA00-4AF9-AEEF-EA206F5C452B}" destId="{362E11C4-9E44-46F5-A6DA-464B38D0B3A8}" srcOrd="0" destOrd="2" presId="urn:microsoft.com/office/officeart/2005/8/layout/hList1"/>
    <dgm:cxn modelId="{6CECE7A0-E9A1-4BE8-A457-0B55280147F7}" type="presOf" srcId="{55A1C976-1698-4A63-A558-50DBADCF734B}" destId="{BB262142-94D1-49F9-8AF6-5EE2C7ED4B1E}" srcOrd="0" destOrd="0" presId="urn:microsoft.com/office/officeart/2005/8/layout/hList1"/>
    <dgm:cxn modelId="{8D78E4BF-5058-4968-B2BE-447D9CBE15D3}" type="presOf" srcId="{DF77BD3A-65CD-4815-85D1-0E58CD315813}" destId="{1AC9E090-CBA0-450B-A991-B04AC9A3D868}" srcOrd="0" destOrd="0" presId="urn:microsoft.com/office/officeart/2005/8/layout/hList1"/>
    <dgm:cxn modelId="{BF6320E3-181A-4406-A2CA-BF803696E644}" srcId="{D494F150-CA00-4AF9-AEEF-EA206F5C452B}" destId="{387F0D24-DB1D-4653-B57B-5A5F4A075E5F}" srcOrd="0" destOrd="0" parTransId="{5E3B31DF-4FF3-43E4-B023-AEA2C811F8DB}" sibTransId="{7B1C705F-869D-43EA-876C-6A50B8C48094}"/>
    <dgm:cxn modelId="{46D535D9-3579-414A-817D-8D077FA59F6A}" type="presParOf" srcId="{BB262142-94D1-49F9-8AF6-5EE2C7ED4B1E}" destId="{7D46F244-2D1A-43DA-8871-064DD0FBADAE}" srcOrd="0" destOrd="0" presId="urn:microsoft.com/office/officeart/2005/8/layout/hList1"/>
    <dgm:cxn modelId="{CBB227A8-9EE0-48B3-8BD1-4DF5118864BD}" type="presParOf" srcId="{7D46F244-2D1A-43DA-8871-064DD0FBADAE}" destId="{9C807B84-D4B8-4028-9228-8BFA6279B35E}" srcOrd="0" destOrd="0" presId="urn:microsoft.com/office/officeart/2005/8/layout/hList1"/>
    <dgm:cxn modelId="{6DF3E253-E0B3-4F82-B632-C1C060B83DEF}" type="presParOf" srcId="{7D46F244-2D1A-43DA-8871-064DD0FBADAE}" destId="{1AC9E090-CBA0-450B-A991-B04AC9A3D868}" srcOrd="1" destOrd="0" presId="urn:microsoft.com/office/officeart/2005/8/layout/hList1"/>
    <dgm:cxn modelId="{95CDCD3C-6C73-4C30-A1F4-7373CF66657C}" type="presParOf" srcId="{BB262142-94D1-49F9-8AF6-5EE2C7ED4B1E}" destId="{412623C4-B8E9-4EC3-AE13-31B8ACF0C072}" srcOrd="1" destOrd="0" presId="urn:microsoft.com/office/officeart/2005/8/layout/hList1"/>
    <dgm:cxn modelId="{E9BE97A6-061C-4EB9-A5EC-8B97C61DA025}" type="presParOf" srcId="{BB262142-94D1-49F9-8AF6-5EE2C7ED4B1E}" destId="{6ED2BCFA-6211-448E-977D-B82F16F9D286}" srcOrd="2" destOrd="0" presId="urn:microsoft.com/office/officeart/2005/8/layout/hList1"/>
    <dgm:cxn modelId="{8682D35C-2540-4A1A-ABF0-B490D99BF420}" type="presParOf" srcId="{6ED2BCFA-6211-448E-977D-B82F16F9D286}" destId="{3229477F-A815-475B-9263-634D1F84E9E6}" srcOrd="0" destOrd="0" presId="urn:microsoft.com/office/officeart/2005/8/layout/hList1"/>
    <dgm:cxn modelId="{11DA1CC1-1763-4143-8FF2-14362D00EB27}" type="presParOf" srcId="{6ED2BCFA-6211-448E-977D-B82F16F9D286}" destId="{362E11C4-9E44-46F5-A6DA-464B38D0B3A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488620-FFAC-4FF6-940C-76E7037A144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F7473C6-1D78-4F3B-B280-180E7FBD1A37}">
      <dgm:prSet/>
      <dgm:spPr/>
      <dgm:t>
        <a:bodyPr/>
        <a:lstStyle/>
        <a:p>
          <a:r>
            <a:rPr lang="en-US" baseline="0"/>
            <a:t>Site designs are like a template. </a:t>
          </a:r>
          <a:endParaRPr lang="en-US"/>
        </a:p>
      </dgm:t>
    </dgm:pt>
    <dgm:pt modelId="{01610A6A-3E9D-47A0-9BF8-1A5BFA93CDDC}" type="parTrans" cxnId="{F06408EA-01DF-4681-916E-7FB400DF69F7}">
      <dgm:prSet/>
      <dgm:spPr/>
      <dgm:t>
        <a:bodyPr/>
        <a:lstStyle/>
        <a:p>
          <a:endParaRPr lang="en-US"/>
        </a:p>
      </dgm:t>
    </dgm:pt>
    <dgm:pt modelId="{DCC3E323-3B25-4320-9F58-434CBF717DA1}" type="sibTrans" cxnId="{F06408EA-01DF-4681-916E-7FB400DF69F7}">
      <dgm:prSet/>
      <dgm:spPr/>
      <dgm:t>
        <a:bodyPr/>
        <a:lstStyle/>
        <a:p>
          <a:endParaRPr lang="en-US"/>
        </a:p>
      </dgm:t>
    </dgm:pt>
    <dgm:pt modelId="{D2B571C7-EB6E-41BB-AFCF-0486B56E4E34}">
      <dgm:prSet/>
      <dgm:spPr/>
      <dgm:t>
        <a:bodyPr/>
        <a:lstStyle/>
        <a:p>
          <a:r>
            <a:rPr lang="en-US" baseline="0"/>
            <a:t>They can be used each time a new site is created to apply a consistent set of actions. </a:t>
          </a:r>
          <a:endParaRPr lang="en-US"/>
        </a:p>
      </dgm:t>
    </dgm:pt>
    <dgm:pt modelId="{2A0FFD26-DD1D-4DC9-9196-93DE95260C3C}" type="parTrans" cxnId="{F13506CB-8301-4DA9-8CE6-C12EA17AC607}">
      <dgm:prSet/>
      <dgm:spPr/>
      <dgm:t>
        <a:bodyPr/>
        <a:lstStyle/>
        <a:p>
          <a:endParaRPr lang="en-US"/>
        </a:p>
      </dgm:t>
    </dgm:pt>
    <dgm:pt modelId="{6E794B35-8E94-423F-955E-05C04F34038D}" type="sibTrans" cxnId="{F13506CB-8301-4DA9-8CE6-C12EA17AC607}">
      <dgm:prSet/>
      <dgm:spPr/>
      <dgm:t>
        <a:bodyPr/>
        <a:lstStyle/>
        <a:p>
          <a:endParaRPr lang="en-US"/>
        </a:p>
      </dgm:t>
    </dgm:pt>
    <dgm:pt modelId="{1275DC5A-DB41-4343-BB82-E18983AB6FFA}">
      <dgm:prSet/>
      <dgm:spPr/>
      <dgm:t>
        <a:bodyPr/>
        <a:lstStyle/>
        <a:p>
          <a:r>
            <a:rPr lang="en-US" baseline="0" dirty="0"/>
            <a:t>Most actions typically affect the site itself, such as setting the theme or creating lists. But a site design can also include other actions, such as recording the new site URL to a log.</a:t>
          </a:r>
          <a:endParaRPr lang="en-US" dirty="0"/>
        </a:p>
      </dgm:t>
    </dgm:pt>
    <dgm:pt modelId="{A26D6507-5797-4873-A7FB-0FE849DB6476}" type="parTrans" cxnId="{4AA22892-2FB2-4689-BE41-1D1F98A32DA6}">
      <dgm:prSet/>
      <dgm:spPr/>
      <dgm:t>
        <a:bodyPr/>
        <a:lstStyle/>
        <a:p>
          <a:endParaRPr lang="en-US"/>
        </a:p>
      </dgm:t>
    </dgm:pt>
    <dgm:pt modelId="{E0C1D63D-7C71-406F-8130-7F499269C89A}" type="sibTrans" cxnId="{4AA22892-2FB2-4689-BE41-1D1F98A32DA6}">
      <dgm:prSet/>
      <dgm:spPr/>
      <dgm:t>
        <a:bodyPr/>
        <a:lstStyle/>
        <a:p>
          <a:endParaRPr lang="en-US"/>
        </a:p>
      </dgm:t>
    </dgm:pt>
    <dgm:pt modelId="{3AC91B49-DA45-4E97-B309-802A0EA07DBD}">
      <dgm:prSet/>
      <dgm:spPr/>
      <dgm:t>
        <a:bodyPr/>
        <a:lstStyle/>
        <a:p>
          <a:r>
            <a:rPr lang="en-US" baseline="0"/>
            <a:t>They can also be applied to existing modern sites (group-connected Teams and Communication sites) by Site Administrators or Site Owners. </a:t>
          </a:r>
          <a:endParaRPr lang="en-US"/>
        </a:p>
      </dgm:t>
    </dgm:pt>
    <dgm:pt modelId="{A1845E70-EB3C-4E56-B033-117FBCCCFE70}" type="parTrans" cxnId="{FFC582ED-BC14-462E-9927-C6B90565779D}">
      <dgm:prSet/>
      <dgm:spPr/>
      <dgm:t>
        <a:bodyPr/>
        <a:lstStyle/>
        <a:p>
          <a:endParaRPr lang="en-US"/>
        </a:p>
      </dgm:t>
    </dgm:pt>
    <dgm:pt modelId="{B85A7944-32CC-4704-91F6-F518C2F074E1}" type="sibTrans" cxnId="{FFC582ED-BC14-462E-9927-C6B90565779D}">
      <dgm:prSet/>
      <dgm:spPr/>
      <dgm:t>
        <a:bodyPr/>
        <a:lstStyle/>
        <a:p>
          <a:endParaRPr lang="en-US"/>
        </a:p>
      </dgm:t>
    </dgm:pt>
    <dgm:pt modelId="{2D3468D7-5ED5-44D8-861C-6F7DFFED6459}">
      <dgm:prSet/>
      <dgm:spPr/>
      <dgm:t>
        <a:bodyPr/>
        <a:lstStyle/>
        <a:p>
          <a:r>
            <a:rPr lang="en-US" baseline="0" dirty="0"/>
            <a:t>Site Designs use Site Scripts to apply actions to the Site.</a:t>
          </a:r>
          <a:endParaRPr lang="en-US" dirty="0"/>
        </a:p>
      </dgm:t>
    </dgm:pt>
    <dgm:pt modelId="{869C0028-544A-459E-973F-1DE831FA1F9C}" type="parTrans" cxnId="{991B4C88-63C8-43F8-ABFC-FBFA28794DFB}">
      <dgm:prSet/>
      <dgm:spPr/>
      <dgm:t>
        <a:bodyPr/>
        <a:lstStyle/>
        <a:p>
          <a:endParaRPr lang="en-US"/>
        </a:p>
      </dgm:t>
    </dgm:pt>
    <dgm:pt modelId="{78FA5B21-30C6-4E64-9CE4-27965D52AD85}" type="sibTrans" cxnId="{991B4C88-63C8-43F8-ABFC-FBFA28794DFB}">
      <dgm:prSet/>
      <dgm:spPr/>
      <dgm:t>
        <a:bodyPr/>
        <a:lstStyle/>
        <a:p>
          <a:endParaRPr lang="en-US"/>
        </a:p>
      </dgm:t>
    </dgm:pt>
    <dgm:pt modelId="{0F361BD9-94CB-42F9-8D62-A1942113FFFA}" type="pres">
      <dgm:prSet presAssocID="{6D488620-FFAC-4FF6-940C-76E7037A1443}" presName="vert0" presStyleCnt="0">
        <dgm:presLayoutVars>
          <dgm:dir/>
          <dgm:animOne val="branch"/>
          <dgm:animLvl val="lvl"/>
        </dgm:presLayoutVars>
      </dgm:prSet>
      <dgm:spPr/>
    </dgm:pt>
    <dgm:pt modelId="{54644BC2-9A58-4ABC-A6C6-9BCDDD2F7CA4}" type="pres">
      <dgm:prSet presAssocID="{AF7473C6-1D78-4F3B-B280-180E7FBD1A37}" presName="thickLine" presStyleLbl="alignNode1" presStyleIdx="0" presStyleCnt="5"/>
      <dgm:spPr/>
    </dgm:pt>
    <dgm:pt modelId="{452C2C81-820D-4E6C-B860-156139B7CA9A}" type="pres">
      <dgm:prSet presAssocID="{AF7473C6-1D78-4F3B-B280-180E7FBD1A37}" presName="horz1" presStyleCnt="0"/>
      <dgm:spPr/>
    </dgm:pt>
    <dgm:pt modelId="{67642CA8-E078-41F9-9CDF-63A323A6833C}" type="pres">
      <dgm:prSet presAssocID="{AF7473C6-1D78-4F3B-B280-180E7FBD1A37}" presName="tx1" presStyleLbl="revTx" presStyleIdx="0" presStyleCnt="5"/>
      <dgm:spPr/>
    </dgm:pt>
    <dgm:pt modelId="{DAFC0351-658F-414B-99D7-89187B2ADD54}" type="pres">
      <dgm:prSet presAssocID="{AF7473C6-1D78-4F3B-B280-180E7FBD1A37}" presName="vert1" presStyleCnt="0"/>
      <dgm:spPr/>
    </dgm:pt>
    <dgm:pt modelId="{ABDB22C7-0F0A-42B1-A1F2-7A373EDDC50D}" type="pres">
      <dgm:prSet presAssocID="{D2B571C7-EB6E-41BB-AFCF-0486B56E4E34}" presName="thickLine" presStyleLbl="alignNode1" presStyleIdx="1" presStyleCnt="5"/>
      <dgm:spPr/>
    </dgm:pt>
    <dgm:pt modelId="{BEB03B9D-4F64-41C1-AF91-471A6EEB16A6}" type="pres">
      <dgm:prSet presAssocID="{D2B571C7-EB6E-41BB-AFCF-0486B56E4E34}" presName="horz1" presStyleCnt="0"/>
      <dgm:spPr/>
    </dgm:pt>
    <dgm:pt modelId="{22595F00-B985-4299-82E2-4C7189E4370E}" type="pres">
      <dgm:prSet presAssocID="{D2B571C7-EB6E-41BB-AFCF-0486B56E4E34}" presName="tx1" presStyleLbl="revTx" presStyleIdx="1" presStyleCnt="5"/>
      <dgm:spPr/>
    </dgm:pt>
    <dgm:pt modelId="{5E4A5BAD-D05E-4D3F-948C-7C64FC339259}" type="pres">
      <dgm:prSet presAssocID="{D2B571C7-EB6E-41BB-AFCF-0486B56E4E34}" presName="vert1" presStyleCnt="0"/>
      <dgm:spPr/>
    </dgm:pt>
    <dgm:pt modelId="{9CB9335E-6244-4E51-905D-93D78B328280}" type="pres">
      <dgm:prSet presAssocID="{1275DC5A-DB41-4343-BB82-E18983AB6FFA}" presName="thickLine" presStyleLbl="alignNode1" presStyleIdx="2" presStyleCnt="5"/>
      <dgm:spPr/>
    </dgm:pt>
    <dgm:pt modelId="{D9928368-AAEA-4270-9667-1BCE0B240EE4}" type="pres">
      <dgm:prSet presAssocID="{1275DC5A-DB41-4343-BB82-E18983AB6FFA}" presName="horz1" presStyleCnt="0"/>
      <dgm:spPr/>
    </dgm:pt>
    <dgm:pt modelId="{083FD3CB-FAFB-478C-A45D-A181E0C17ABD}" type="pres">
      <dgm:prSet presAssocID="{1275DC5A-DB41-4343-BB82-E18983AB6FFA}" presName="tx1" presStyleLbl="revTx" presStyleIdx="2" presStyleCnt="5"/>
      <dgm:spPr/>
    </dgm:pt>
    <dgm:pt modelId="{D5EE1135-C5CB-42B4-956D-E09EA6788FE8}" type="pres">
      <dgm:prSet presAssocID="{1275DC5A-DB41-4343-BB82-E18983AB6FFA}" presName="vert1" presStyleCnt="0"/>
      <dgm:spPr/>
    </dgm:pt>
    <dgm:pt modelId="{81479717-770E-4767-8FD7-35B684A1C440}" type="pres">
      <dgm:prSet presAssocID="{3AC91B49-DA45-4E97-B309-802A0EA07DBD}" presName="thickLine" presStyleLbl="alignNode1" presStyleIdx="3" presStyleCnt="5"/>
      <dgm:spPr/>
    </dgm:pt>
    <dgm:pt modelId="{2EFD2F2D-E15F-48A2-9DA0-536354667C84}" type="pres">
      <dgm:prSet presAssocID="{3AC91B49-DA45-4E97-B309-802A0EA07DBD}" presName="horz1" presStyleCnt="0"/>
      <dgm:spPr/>
    </dgm:pt>
    <dgm:pt modelId="{BBC27991-2BC0-4E6C-A47D-23BF723A9949}" type="pres">
      <dgm:prSet presAssocID="{3AC91B49-DA45-4E97-B309-802A0EA07DBD}" presName="tx1" presStyleLbl="revTx" presStyleIdx="3" presStyleCnt="5"/>
      <dgm:spPr/>
    </dgm:pt>
    <dgm:pt modelId="{1CA4D9F8-FE05-4C2F-99FF-CE416FB90EDA}" type="pres">
      <dgm:prSet presAssocID="{3AC91B49-DA45-4E97-B309-802A0EA07DBD}" presName="vert1" presStyleCnt="0"/>
      <dgm:spPr/>
    </dgm:pt>
    <dgm:pt modelId="{E31AA29E-A6D8-4B64-978C-389CE728EE91}" type="pres">
      <dgm:prSet presAssocID="{2D3468D7-5ED5-44D8-861C-6F7DFFED6459}" presName="thickLine" presStyleLbl="alignNode1" presStyleIdx="4" presStyleCnt="5"/>
      <dgm:spPr/>
    </dgm:pt>
    <dgm:pt modelId="{A6D2BC63-6D00-4E21-B8BD-1C7ABB02B7FA}" type="pres">
      <dgm:prSet presAssocID="{2D3468D7-5ED5-44D8-861C-6F7DFFED6459}" presName="horz1" presStyleCnt="0"/>
      <dgm:spPr/>
    </dgm:pt>
    <dgm:pt modelId="{AABFE33D-733F-483F-9141-E4031EAF7DC4}" type="pres">
      <dgm:prSet presAssocID="{2D3468D7-5ED5-44D8-861C-6F7DFFED6459}" presName="tx1" presStyleLbl="revTx" presStyleIdx="4" presStyleCnt="5"/>
      <dgm:spPr/>
    </dgm:pt>
    <dgm:pt modelId="{34EF3095-0D42-4811-BD9D-04C068C4DC61}" type="pres">
      <dgm:prSet presAssocID="{2D3468D7-5ED5-44D8-861C-6F7DFFED6459}" presName="vert1" presStyleCnt="0"/>
      <dgm:spPr/>
    </dgm:pt>
  </dgm:ptLst>
  <dgm:cxnLst>
    <dgm:cxn modelId="{ACA3CC26-D32E-48C5-BF3B-72824D4F0B58}" type="presOf" srcId="{6D488620-FFAC-4FF6-940C-76E7037A1443}" destId="{0F361BD9-94CB-42F9-8D62-A1942113FFFA}" srcOrd="0" destOrd="0" presId="urn:microsoft.com/office/officeart/2008/layout/LinedList"/>
    <dgm:cxn modelId="{CB320037-986E-4CFD-BA83-2C64B29A5834}" type="presOf" srcId="{3AC91B49-DA45-4E97-B309-802A0EA07DBD}" destId="{BBC27991-2BC0-4E6C-A47D-23BF723A9949}" srcOrd="0" destOrd="0" presId="urn:microsoft.com/office/officeart/2008/layout/LinedList"/>
    <dgm:cxn modelId="{346BD449-3C1A-42E2-9182-FBE57559D980}" type="presOf" srcId="{AF7473C6-1D78-4F3B-B280-180E7FBD1A37}" destId="{67642CA8-E078-41F9-9CDF-63A323A6833C}" srcOrd="0" destOrd="0" presId="urn:microsoft.com/office/officeart/2008/layout/LinedList"/>
    <dgm:cxn modelId="{F56A0274-4033-41EE-9DA9-7C0AD54B0E2D}" type="presOf" srcId="{1275DC5A-DB41-4343-BB82-E18983AB6FFA}" destId="{083FD3CB-FAFB-478C-A45D-A181E0C17ABD}" srcOrd="0" destOrd="0" presId="urn:microsoft.com/office/officeart/2008/layout/LinedList"/>
    <dgm:cxn modelId="{991B4C88-63C8-43F8-ABFC-FBFA28794DFB}" srcId="{6D488620-FFAC-4FF6-940C-76E7037A1443}" destId="{2D3468D7-5ED5-44D8-861C-6F7DFFED6459}" srcOrd="4" destOrd="0" parTransId="{869C0028-544A-459E-973F-1DE831FA1F9C}" sibTransId="{78FA5B21-30C6-4E64-9CE4-27965D52AD85}"/>
    <dgm:cxn modelId="{4AA22892-2FB2-4689-BE41-1D1F98A32DA6}" srcId="{6D488620-FFAC-4FF6-940C-76E7037A1443}" destId="{1275DC5A-DB41-4343-BB82-E18983AB6FFA}" srcOrd="2" destOrd="0" parTransId="{A26D6507-5797-4873-A7FB-0FE849DB6476}" sibTransId="{E0C1D63D-7C71-406F-8130-7F499269C89A}"/>
    <dgm:cxn modelId="{C832D1A5-2A31-42F2-8FF2-4DAA275533FA}" type="presOf" srcId="{2D3468D7-5ED5-44D8-861C-6F7DFFED6459}" destId="{AABFE33D-733F-483F-9141-E4031EAF7DC4}" srcOrd="0" destOrd="0" presId="urn:microsoft.com/office/officeart/2008/layout/LinedList"/>
    <dgm:cxn modelId="{F13506CB-8301-4DA9-8CE6-C12EA17AC607}" srcId="{6D488620-FFAC-4FF6-940C-76E7037A1443}" destId="{D2B571C7-EB6E-41BB-AFCF-0486B56E4E34}" srcOrd="1" destOrd="0" parTransId="{2A0FFD26-DD1D-4DC9-9196-93DE95260C3C}" sibTransId="{6E794B35-8E94-423F-955E-05C04F34038D}"/>
    <dgm:cxn modelId="{7B43ADE4-A5AD-44EF-8837-C35F569620CD}" type="presOf" srcId="{D2B571C7-EB6E-41BB-AFCF-0486B56E4E34}" destId="{22595F00-B985-4299-82E2-4C7189E4370E}" srcOrd="0" destOrd="0" presId="urn:microsoft.com/office/officeart/2008/layout/LinedList"/>
    <dgm:cxn modelId="{F06408EA-01DF-4681-916E-7FB400DF69F7}" srcId="{6D488620-FFAC-4FF6-940C-76E7037A1443}" destId="{AF7473C6-1D78-4F3B-B280-180E7FBD1A37}" srcOrd="0" destOrd="0" parTransId="{01610A6A-3E9D-47A0-9BF8-1A5BFA93CDDC}" sibTransId="{DCC3E323-3B25-4320-9F58-434CBF717DA1}"/>
    <dgm:cxn modelId="{FFC582ED-BC14-462E-9927-C6B90565779D}" srcId="{6D488620-FFAC-4FF6-940C-76E7037A1443}" destId="{3AC91B49-DA45-4E97-B309-802A0EA07DBD}" srcOrd="3" destOrd="0" parTransId="{A1845E70-EB3C-4E56-B033-117FBCCCFE70}" sibTransId="{B85A7944-32CC-4704-91F6-F518C2F074E1}"/>
    <dgm:cxn modelId="{10D21972-61B4-435C-9B5A-8E94A0D09E3D}" type="presParOf" srcId="{0F361BD9-94CB-42F9-8D62-A1942113FFFA}" destId="{54644BC2-9A58-4ABC-A6C6-9BCDDD2F7CA4}" srcOrd="0" destOrd="0" presId="urn:microsoft.com/office/officeart/2008/layout/LinedList"/>
    <dgm:cxn modelId="{912ABB2F-AA6E-4A7A-A60E-F58395DF2EE4}" type="presParOf" srcId="{0F361BD9-94CB-42F9-8D62-A1942113FFFA}" destId="{452C2C81-820D-4E6C-B860-156139B7CA9A}" srcOrd="1" destOrd="0" presId="urn:microsoft.com/office/officeart/2008/layout/LinedList"/>
    <dgm:cxn modelId="{25605287-4DBD-4538-AEF2-CB0E9098F6E6}" type="presParOf" srcId="{452C2C81-820D-4E6C-B860-156139B7CA9A}" destId="{67642CA8-E078-41F9-9CDF-63A323A6833C}" srcOrd="0" destOrd="0" presId="urn:microsoft.com/office/officeart/2008/layout/LinedList"/>
    <dgm:cxn modelId="{D96CD371-1E53-415F-8598-AC2D4C237AE3}" type="presParOf" srcId="{452C2C81-820D-4E6C-B860-156139B7CA9A}" destId="{DAFC0351-658F-414B-99D7-89187B2ADD54}" srcOrd="1" destOrd="0" presId="urn:microsoft.com/office/officeart/2008/layout/LinedList"/>
    <dgm:cxn modelId="{9639CAC3-B5E7-48FF-A7E1-2170751E16FB}" type="presParOf" srcId="{0F361BD9-94CB-42F9-8D62-A1942113FFFA}" destId="{ABDB22C7-0F0A-42B1-A1F2-7A373EDDC50D}" srcOrd="2" destOrd="0" presId="urn:microsoft.com/office/officeart/2008/layout/LinedList"/>
    <dgm:cxn modelId="{30D6EB58-FE72-47BB-AC2D-395A995650D9}" type="presParOf" srcId="{0F361BD9-94CB-42F9-8D62-A1942113FFFA}" destId="{BEB03B9D-4F64-41C1-AF91-471A6EEB16A6}" srcOrd="3" destOrd="0" presId="urn:microsoft.com/office/officeart/2008/layout/LinedList"/>
    <dgm:cxn modelId="{7067C3A1-8A0F-463B-A45A-A100B72CBC7D}" type="presParOf" srcId="{BEB03B9D-4F64-41C1-AF91-471A6EEB16A6}" destId="{22595F00-B985-4299-82E2-4C7189E4370E}" srcOrd="0" destOrd="0" presId="urn:microsoft.com/office/officeart/2008/layout/LinedList"/>
    <dgm:cxn modelId="{354018E1-A357-489C-BDA4-26FC4D79FC50}" type="presParOf" srcId="{BEB03B9D-4F64-41C1-AF91-471A6EEB16A6}" destId="{5E4A5BAD-D05E-4D3F-948C-7C64FC339259}" srcOrd="1" destOrd="0" presId="urn:microsoft.com/office/officeart/2008/layout/LinedList"/>
    <dgm:cxn modelId="{7E97E1FE-4E52-4BAD-A657-4A353C79462B}" type="presParOf" srcId="{0F361BD9-94CB-42F9-8D62-A1942113FFFA}" destId="{9CB9335E-6244-4E51-905D-93D78B328280}" srcOrd="4" destOrd="0" presId="urn:microsoft.com/office/officeart/2008/layout/LinedList"/>
    <dgm:cxn modelId="{515927F4-A45C-4CF2-A817-DF3B9D85E410}" type="presParOf" srcId="{0F361BD9-94CB-42F9-8D62-A1942113FFFA}" destId="{D9928368-AAEA-4270-9667-1BCE0B240EE4}" srcOrd="5" destOrd="0" presId="urn:microsoft.com/office/officeart/2008/layout/LinedList"/>
    <dgm:cxn modelId="{EC952C11-D67C-45B0-A2C2-D7901F3F22C5}" type="presParOf" srcId="{D9928368-AAEA-4270-9667-1BCE0B240EE4}" destId="{083FD3CB-FAFB-478C-A45D-A181E0C17ABD}" srcOrd="0" destOrd="0" presId="urn:microsoft.com/office/officeart/2008/layout/LinedList"/>
    <dgm:cxn modelId="{F3812573-5867-47FA-B33F-8D22D898237A}" type="presParOf" srcId="{D9928368-AAEA-4270-9667-1BCE0B240EE4}" destId="{D5EE1135-C5CB-42B4-956D-E09EA6788FE8}" srcOrd="1" destOrd="0" presId="urn:microsoft.com/office/officeart/2008/layout/LinedList"/>
    <dgm:cxn modelId="{FAD8BEEA-391B-4C04-B7F5-189D37C30E0E}" type="presParOf" srcId="{0F361BD9-94CB-42F9-8D62-A1942113FFFA}" destId="{81479717-770E-4767-8FD7-35B684A1C440}" srcOrd="6" destOrd="0" presId="urn:microsoft.com/office/officeart/2008/layout/LinedList"/>
    <dgm:cxn modelId="{81960879-2010-4BC8-88DE-E66D53F8AF31}" type="presParOf" srcId="{0F361BD9-94CB-42F9-8D62-A1942113FFFA}" destId="{2EFD2F2D-E15F-48A2-9DA0-536354667C84}" srcOrd="7" destOrd="0" presId="urn:microsoft.com/office/officeart/2008/layout/LinedList"/>
    <dgm:cxn modelId="{6CC7F2E2-5891-4BDD-8120-5B38B0E2846D}" type="presParOf" srcId="{2EFD2F2D-E15F-48A2-9DA0-536354667C84}" destId="{BBC27991-2BC0-4E6C-A47D-23BF723A9949}" srcOrd="0" destOrd="0" presId="urn:microsoft.com/office/officeart/2008/layout/LinedList"/>
    <dgm:cxn modelId="{94DFA917-C8FC-48DD-9CC3-D1CA329BACE2}" type="presParOf" srcId="{2EFD2F2D-E15F-48A2-9DA0-536354667C84}" destId="{1CA4D9F8-FE05-4C2F-99FF-CE416FB90EDA}" srcOrd="1" destOrd="0" presId="urn:microsoft.com/office/officeart/2008/layout/LinedList"/>
    <dgm:cxn modelId="{71AAC581-808E-4DC0-8899-01BAFCCE6D21}" type="presParOf" srcId="{0F361BD9-94CB-42F9-8D62-A1942113FFFA}" destId="{E31AA29E-A6D8-4B64-978C-389CE728EE91}" srcOrd="8" destOrd="0" presId="urn:microsoft.com/office/officeart/2008/layout/LinedList"/>
    <dgm:cxn modelId="{B17E7261-7BCC-47D9-95D8-0D6ED1E938DE}" type="presParOf" srcId="{0F361BD9-94CB-42F9-8D62-A1942113FFFA}" destId="{A6D2BC63-6D00-4E21-B8BD-1C7ABB02B7FA}" srcOrd="9" destOrd="0" presId="urn:microsoft.com/office/officeart/2008/layout/LinedList"/>
    <dgm:cxn modelId="{E3EA787F-C8E7-46B6-872C-4A87521FDECA}" type="presParOf" srcId="{A6D2BC63-6D00-4E21-B8BD-1C7ABB02B7FA}" destId="{AABFE33D-733F-483F-9141-E4031EAF7DC4}" srcOrd="0" destOrd="0" presId="urn:microsoft.com/office/officeart/2008/layout/LinedList"/>
    <dgm:cxn modelId="{04873AAF-4984-486C-96FA-2C4203EEDBBE}" type="presParOf" srcId="{A6D2BC63-6D00-4E21-B8BD-1C7ABB02B7FA}" destId="{34EF3095-0D42-4811-BD9D-04C068C4DC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02FAAF3-80CE-41B6-A9BD-63335312BAD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F793D2A-B0BB-4B87-B691-233470C0417C}">
      <dgm:prSet custT="1"/>
      <dgm:spPr/>
      <dgm:t>
        <a:bodyPr/>
        <a:lstStyle/>
        <a:p>
          <a:r>
            <a:rPr lang="sv-SE" sz="1600" dirty="0">
              <a:hlinkClick xmlns:r="http://schemas.openxmlformats.org/officeDocument/2006/relationships" r:id="rId1">
                <a:extLst>
                  <a:ext uri="{A12FA001-AC4F-418D-AE19-62706E023703}">
                    <ahyp:hlinkClr xmlns:ahyp="http://schemas.microsoft.com/office/drawing/2018/hyperlinkcolor" val="tx"/>
                  </a:ext>
                </a:extLst>
              </a:hlinkClick>
            </a:rPr>
            <a:t>Add-SPOSiteDesign</a:t>
          </a:r>
          <a:endParaRPr lang="en-US" sz="1600" dirty="0"/>
        </a:p>
      </dgm:t>
    </dgm:pt>
    <dgm:pt modelId="{7BB93A84-8DA9-406F-AE68-FE79AFDDAD6A}" type="parTrans" cxnId="{BC5A62DC-937B-4B47-971C-ECED9446395B}">
      <dgm:prSet/>
      <dgm:spPr/>
      <dgm:t>
        <a:bodyPr/>
        <a:lstStyle/>
        <a:p>
          <a:endParaRPr lang="sv-SE" sz="1600"/>
        </a:p>
      </dgm:t>
    </dgm:pt>
    <dgm:pt modelId="{6FB99716-DCB6-4EEE-8C47-A91DA246BB7C}" type="sibTrans" cxnId="{BC5A62DC-937B-4B47-971C-ECED9446395B}">
      <dgm:prSet/>
      <dgm:spPr/>
      <dgm:t>
        <a:bodyPr/>
        <a:lstStyle/>
        <a:p>
          <a:endParaRPr lang="sv-SE" sz="1600"/>
        </a:p>
      </dgm:t>
    </dgm:pt>
    <dgm:pt modelId="{E091F8C0-B5F1-4638-A571-D24C7900A79F}">
      <dgm:prSet custT="1"/>
      <dgm:spPr/>
      <dgm:t>
        <a:bodyPr/>
        <a:lstStyle/>
        <a:p>
          <a:r>
            <a:rPr lang="sv-SE" sz="1600" dirty="0">
              <a:hlinkClick xmlns:r="http://schemas.openxmlformats.org/officeDocument/2006/relationships" r:id="rId2">
                <a:extLst>
                  <a:ext uri="{A12FA001-AC4F-418D-AE19-62706E023703}">
                    <ahyp:hlinkClr xmlns:ahyp="http://schemas.microsoft.com/office/drawing/2018/hyperlinkcolor" val="tx"/>
                  </a:ext>
                </a:extLst>
              </a:hlinkClick>
            </a:rPr>
            <a:t>Get-SPOSiteDesign</a:t>
          </a:r>
          <a:endParaRPr lang="en-US" sz="1600" dirty="0"/>
        </a:p>
      </dgm:t>
    </dgm:pt>
    <dgm:pt modelId="{7A0E822B-5AA9-48EF-8427-94B7DB4CFA2E}" type="parTrans" cxnId="{2F4AA2E4-4000-4480-B851-C9B17E4C1A5B}">
      <dgm:prSet/>
      <dgm:spPr/>
      <dgm:t>
        <a:bodyPr/>
        <a:lstStyle/>
        <a:p>
          <a:endParaRPr lang="sv-SE" sz="1600"/>
        </a:p>
      </dgm:t>
    </dgm:pt>
    <dgm:pt modelId="{72CF41FB-5198-4694-836F-B6019B7ADA46}" type="sibTrans" cxnId="{2F4AA2E4-4000-4480-B851-C9B17E4C1A5B}">
      <dgm:prSet/>
      <dgm:spPr/>
      <dgm:t>
        <a:bodyPr/>
        <a:lstStyle/>
        <a:p>
          <a:endParaRPr lang="sv-SE" sz="1600"/>
        </a:p>
      </dgm:t>
    </dgm:pt>
    <dgm:pt modelId="{7CA0D439-43BF-4AD1-8740-E8F6C4869086}">
      <dgm:prSet custT="1"/>
      <dgm:spPr/>
      <dgm:t>
        <a:bodyPr/>
        <a:lstStyle/>
        <a:p>
          <a:r>
            <a:rPr lang="sv-SE" sz="1600" dirty="0">
              <a:hlinkClick xmlns:r="http://schemas.openxmlformats.org/officeDocument/2006/relationships" r:id="rId3">
                <a:extLst>
                  <a:ext uri="{A12FA001-AC4F-418D-AE19-62706E023703}">
                    <ahyp:hlinkClr xmlns:ahyp="http://schemas.microsoft.com/office/drawing/2018/hyperlinkcolor" val="tx"/>
                  </a:ext>
                </a:extLst>
              </a:hlinkClick>
            </a:rPr>
            <a:t>Remove-SPOSiteDesign</a:t>
          </a:r>
          <a:endParaRPr lang="en-US" sz="1600" dirty="0"/>
        </a:p>
      </dgm:t>
    </dgm:pt>
    <dgm:pt modelId="{268060BA-E7C7-444E-A4E0-F77C98E5BDFC}" type="parTrans" cxnId="{EBA4CAD0-B62A-452D-9CBA-7CE1FFF76E7F}">
      <dgm:prSet/>
      <dgm:spPr/>
      <dgm:t>
        <a:bodyPr/>
        <a:lstStyle/>
        <a:p>
          <a:endParaRPr lang="sv-SE" sz="1600"/>
        </a:p>
      </dgm:t>
    </dgm:pt>
    <dgm:pt modelId="{EE2B7C66-9384-44A8-B1C9-6160DDEAA3C0}" type="sibTrans" cxnId="{EBA4CAD0-B62A-452D-9CBA-7CE1FFF76E7F}">
      <dgm:prSet/>
      <dgm:spPr/>
      <dgm:t>
        <a:bodyPr/>
        <a:lstStyle/>
        <a:p>
          <a:endParaRPr lang="sv-SE" sz="1600"/>
        </a:p>
      </dgm:t>
    </dgm:pt>
    <dgm:pt modelId="{B8778910-CF73-49B6-8F04-65F9933DCCEC}">
      <dgm:prSet custT="1"/>
      <dgm:spPr/>
      <dgm:t>
        <a:bodyPr/>
        <a:lstStyle/>
        <a:p>
          <a:r>
            <a:rPr lang="sv-SE" sz="1600" dirty="0">
              <a:hlinkClick xmlns:r="http://schemas.openxmlformats.org/officeDocument/2006/relationships" r:id="rId4">
                <a:extLst>
                  <a:ext uri="{A12FA001-AC4F-418D-AE19-62706E023703}">
                    <ahyp:hlinkClr xmlns:ahyp="http://schemas.microsoft.com/office/drawing/2018/hyperlinkcolor" val="tx"/>
                  </a:ext>
                </a:extLst>
              </a:hlinkClick>
            </a:rPr>
            <a:t>Invoke-SPOSiteDesign</a:t>
          </a:r>
          <a:endParaRPr lang="en-US" sz="1600" dirty="0"/>
        </a:p>
      </dgm:t>
    </dgm:pt>
    <dgm:pt modelId="{149926D8-D8C9-480B-8440-A94C629ED61E}" type="parTrans" cxnId="{82771BF4-F194-43AD-87EF-31137080F562}">
      <dgm:prSet/>
      <dgm:spPr/>
      <dgm:t>
        <a:bodyPr/>
        <a:lstStyle/>
        <a:p>
          <a:endParaRPr lang="sv-SE" sz="1600"/>
        </a:p>
      </dgm:t>
    </dgm:pt>
    <dgm:pt modelId="{07D3E23F-DAB5-4A39-B000-609FD44D3D04}" type="sibTrans" cxnId="{82771BF4-F194-43AD-87EF-31137080F562}">
      <dgm:prSet/>
      <dgm:spPr/>
      <dgm:t>
        <a:bodyPr/>
        <a:lstStyle/>
        <a:p>
          <a:endParaRPr lang="sv-SE" sz="1600"/>
        </a:p>
      </dgm:t>
    </dgm:pt>
    <dgm:pt modelId="{72815AFE-C91A-48C4-8FE6-DE60EE9B09FF}">
      <dgm:prSet custT="1"/>
      <dgm:spPr/>
      <dgm:t>
        <a:bodyPr/>
        <a:lstStyle/>
        <a:p>
          <a:r>
            <a:rPr lang="en-US" sz="1600" dirty="0"/>
            <a:t>Creates a new site design available to users when they create a new site from the SharePoint home page</a:t>
          </a:r>
        </a:p>
      </dgm:t>
    </dgm:pt>
    <dgm:pt modelId="{8A46150D-71C1-4D00-97C4-695A84A44AD8}" type="parTrans" cxnId="{A22349B3-B15C-4E1B-8A51-4B3C63433B61}">
      <dgm:prSet/>
      <dgm:spPr/>
      <dgm:t>
        <a:bodyPr/>
        <a:lstStyle/>
        <a:p>
          <a:endParaRPr lang="sv-SE" sz="1600"/>
        </a:p>
      </dgm:t>
    </dgm:pt>
    <dgm:pt modelId="{F1D0E611-2D7E-4CE5-928B-6E828464D18A}" type="sibTrans" cxnId="{A22349B3-B15C-4E1B-8A51-4B3C63433B61}">
      <dgm:prSet/>
      <dgm:spPr/>
      <dgm:t>
        <a:bodyPr/>
        <a:lstStyle/>
        <a:p>
          <a:endParaRPr lang="sv-SE" sz="1600"/>
        </a:p>
      </dgm:t>
    </dgm:pt>
    <dgm:pt modelId="{767C8195-94C2-4121-B37D-A9441274CD3E}">
      <dgm:prSet custT="1"/>
      <dgm:spPr/>
      <dgm:t>
        <a:bodyPr/>
        <a:lstStyle/>
        <a:p>
          <a:r>
            <a:rPr lang="en-US" sz="1600" dirty="0"/>
            <a:t>Gets details about site designs that are on the SharePoint tenant. You can specify an ID of a specific site design to retrieve. If there are no parameters listed, details about all site designs are listed.</a:t>
          </a:r>
        </a:p>
      </dgm:t>
    </dgm:pt>
    <dgm:pt modelId="{54AFAFF1-654B-4E97-B39C-7FA7F5989043}" type="parTrans" cxnId="{DD7BA165-82AF-48CC-95F1-A29A17061644}">
      <dgm:prSet/>
      <dgm:spPr/>
      <dgm:t>
        <a:bodyPr/>
        <a:lstStyle/>
        <a:p>
          <a:endParaRPr lang="sv-SE" sz="1600"/>
        </a:p>
      </dgm:t>
    </dgm:pt>
    <dgm:pt modelId="{AB90350D-073B-4805-B33B-605B078D5004}" type="sibTrans" cxnId="{DD7BA165-82AF-48CC-95F1-A29A17061644}">
      <dgm:prSet/>
      <dgm:spPr/>
      <dgm:t>
        <a:bodyPr/>
        <a:lstStyle/>
        <a:p>
          <a:endParaRPr lang="sv-SE" sz="1600"/>
        </a:p>
      </dgm:t>
    </dgm:pt>
    <dgm:pt modelId="{FD29A5BF-41C0-4AD1-BC58-0C6B48FBD70A}">
      <dgm:prSet custT="1"/>
      <dgm:spPr/>
      <dgm:t>
        <a:bodyPr/>
        <a:lstStyle/>
        <a:p>
          <a:r>
            <a:rPr lang="en-US" sz="1600" dirty="0"/>
            <a:t>Removes a site design. It no longer appears in the UI for creating a new site.</a:t>
          </a:r>
        </a:p>
      </dgm:t>
    </dgm:pt>
    <dgm:pt modelId="{D4F01A67-E3BF-4194-AB45-AE6DDC4467F8}" type="parTrans" cxnId="{68C0524F-4677-454D-9526-2E6C62228391}">
      <dgm:prSet/>
      <dgm:spPr/>
      <dgm:t>
        <a:bodyPr/>
        <a:lstStyle/>
        <a:p>
          <a:endParaRPr lang="sv-SE" sz="1600"/>
        </a:p>
      </dgm:t>
    </dgm:pt>
    <dgm:pt modelId="{7AD65703-8E63-4CC8-851C-D41A779846F2}" type="sibTrans" cxnId="{68C0524F-4677-454D-9526-2E6C62228391}">
      <dgm:prSet/>
      <dgm:spPr/>
      <dgm:t>
        <a:bodyPr/>
        <a:lstStyle/>
        <a:p>
          <a:endParaRPr lang="sv-SE" sz="1600"/>
        </a:p>
      </dgm:t>
    </dgm:pt>
    <dgm:pt modelId="{CDE8D30D-2D9E-4ABC-93BF-F06E92CE8D4C}">
      <dgm:prSet custT="1"/>
      <dgm:spPr/>
      <dgm:t>
        <a:bodyPr/>
        <a:lstStyle/>
        <a:p>
          <a:r>
            <a:rPr lang="en-US" sz="1600" dirty="0"/>
            <a:t>Applies a published site design to a specified site collection target. This allows a site design to be applied to an existing site collection. </a:t>
          </a:r>
        </a:p>
      </dgm:t>
    </dgm:pt>
    <dgm:pt modelId="{C3A802FA-B11A-4DF4-A4B1-44DB68E13058}" type="parTrans" cxnId="{0F17C51C-AD8E-4DA6-91AE-5925B941643B}">
      <dgm:prSet/>
      <dgm:spPr/>
      <dgm:t>
        <a:bodyPr/>
        <a:lstStyle/>
        <a:p>
          <a:endParaRPr lang="sv-SE" sz="1600"/>
        </a:p>
      </dgm:t>
    </dgm:pt>
    <dgm:pt modelId="{99A676F1-D643-4D52-BBEB-FC0C3877AD0B}" type="sibTrans" cxnId="{0F17C51C-AD8E-4DA6-91AE-5925B941643B}">
      <dgm:prSet/>
      <dgm:spPr/>
      <dgm:t>
        <a:bodyPr/>
        <a:lstStyle/>
        <a:p>
          <a:endParaRPr lang="sv-SE" sz="1600"/>
        </a:p>
      </dgm:t>
    </dgm:pt>
    <dgm:pt modelId="{DA8D9B6A-1C36-44C9-A51E-263D35D11254}">
      <dgm:prSet custT="1"/>
      <dgm:spPr/>
      <dgm:t>
        <a:bodyPr/>
        <a:lstStyle/>
        <a:p>
          <a:r>
            <a:rPr lang="sv-SE" sz="1600" dirty="0">
              <a:hlinkClick xmlns:r="http://schemas.openxmlformats.org/officeDocument/2006/relationships" r:id="rId5">
                <a:extLst>
                  <a:ext uri="{A12FA001-AC4F-418D-AE19-62706E023703}">
                    <ahyp:hlinkClr xmlns:ahyp="http://schemas.microsoft.com/office/drawing/2018/hyperlinkcolor" val="tx"/>
                  </a:ext>
                </a:extLst>
              </a:hlinkClick>
            </a:rPr>
            <a:t>Get-SPOSiteDesignRun</a:t>
          </a:r>
          <a:endParaRPr lang="en-US" sz="1600" dirty="0"/>
        </a:p>
      </dgm:t>
    </dgm:pt>
    <dgm:pt modelId="{E901E3FB-3295-4643-8AE8-426D833E2665}" type="parTrans" cxnId="{4491FF26-F70A-413E-81B4-918C3EBE5ACE}">
      <dgm:prSet/>
      <dgm:spPr/>
      <dgm:t>
        <a:bodyPr/>
        <a:lstStyle/>
        <a:p>
          <a:endParaRPr lang="sv-SE" sz="1600"/>
        </a:p>
      </dgm:t>
    </dgm:pt>
    <dgm:pt modelId="{8542994E-EB4C-44C2-99A0-E21573D44B03}" type="sibTrans" cxnId="{4491FF26-F70A-413E-81B4-918C3EBE5ACE}">
      <dgm:prSet/>
      <dgm:spPr/>
      <dgm:t>
        <a:bodyPr/>
        <a:lstStyle/>
        <a:p>
          <a:endParaRPr lang="sv-SE" sz="1600"/>
        </a:p>
      </dgm:t>
    </dgm:pt>
    <dgm:pt modelId="{6F506A22-1F1F-4CCB-8A32-A9A452A61599}">
      <dgm:prSet custT="1"/>
      <dgm:spPr/>
      <dgm:t>
        <a:bodyPr/>
        <a:lstStyle/>
        <a:p>
          <a:r>
            <a:rPr lang="en-US" sz="1600" dirty="0"/>
            <a:t>Retrieves a list of site designs applied to a specified site collection</a:t>
          </a:r>
        </a:p>
      </dgm:t>
    </dgm:pt>
    <dgm:pt modelId="{1F33F27A-5387-4DB5-9E59-D88EC0D06768}" type="parTrans" cxnId="{569DD28B-122E-45DF-9BE7-5D77F6D6F81A}">
      <dgm:prSet/>
      <dgm:spPr/>
      <dgm:t>
        <a:bodyPr/>
        <a:lstStyle/>
        <a:p>
          <a:endParaRPr lang="sv-SE" sz="1600"/>
        </a:p>
      </dgm:t>
    </dgm:pt>
    <dgm:pt modelId="{745526B0-5E9B-4307-96DA-2F536F2A6761}" type="sibTrans" cxnId="{569DD28B-122E-45DF-9BE7-5D77F6D6F81A}">
      <dgm:prSet/>
      <dgm:spPr/>
      <dgm:t>
        <a:bodyPr/>
        <a:lstStyle/>
        <a:p>
          <a:endParaRPr lang="sv-SE" sz="1600"/>
        </a:p>
      </dgm:t>
    </dgm:pt>
    <dgm:pt modelId="{C2C7254A-FFC2-44C7-ACB5-B9EFF521C76B}" type="pres">
      <dgm:prSet presAssocID="{A02FAAF3-80CE-41B6-A9BD-63335312BADF}" presName="vert0" presStyleCnt="0">
        <dgm:presLayoutVars>
          <dgm:dir/>
          <dgm:animOne val="branch"/>
          <dgm:animLvl val="lvl"/>
        </dgm:presLayoutVars>
      </dgm:prSet>
      <dgm:spPr/>
    </dgm:pt>
    <dgm:pt modelId="{4F38F12F-3FE6-4ACB-A90E-C4B2990346A4}" type="pres">
      <dgm:prSet presAssocID="{6F793D2A-B0BB-4B87-B691-233470C0417C}" presName="thickLine" presStyleLbl="alignNode1" presStyleIdx="0" presStyleCnt="5"/>
      <dgm:spPr/>
    </dgm:pt>
    <dgm:pt modelId="{161F16F9-4691-49BE-8903-44D286337687}" type="pres">
      <dgm:prSet presAssocID="{6F793D2A-B0BB-4B87-B691-233470C0417C}" presName="horz1" presStyleCnt="0"/>
      <dgm:spPr/>
    </dgm:pt>
    <dgm:pt modelId="{0B203583-EF16-49E1-939C-B8505006D650}" type="pres">
      <dgm:prSet presAssocID="{6F793D2A-B0BB-4B87-B691-233470C0417C}" presName="tx1" presStyleLbl="revTx" presStyleIdx="0" presStyleCnt="10"/>
      <dgm:spPr/>
    </dgm:pt>
    <dgm:pt modelId="{F93F6CC1-344D-45B3-9974-62C2251DF3AF}" type="pres">
      <dgm:prSet presAssocID="{6F793D2A-B0BB-4B87-B691-233470C0417C}" presName="vert1" presStyleCnt="0"/>
      <dgm:spPr/>
    </dgm:pt>
    <dgm:pt modelId="{AE522D30-EF70-42B6-B94A-35CF44DB13E1}" type="pres">
      <dgm:prSet presAssocID="{72815AFE-C91A-48C4-8FE6-DE60EE9B09FF}" presName="vertSpace2a" presStyleCnt="0"/>
      <dgm:spPr/>
    </dgm:pt>
    <dgm:pt modelId="{8D2DEC3D-686A-48B3-94B3-B64F960E5D0D}" type="pres">
      <dgm:prSet presAssocID="{72815AFE-C91A-48C4-8FE6-DE60EE9B09FF}" presName="horz2" presStyleCnt="0"/>
      <dgm:spPr/>
    </dgm:pt>
    <dgm:pt modelId="{95FE22F4-5E34-4FCE-9446-EC34A70D06D2}" type="pres">
      <dgm:prSet presAssocID="{72815AFE-C91A-48C4-8FE6-DE60EE9B09FF}" presName="horzSpace2" presStyleCnt="0"/>
      <dgm:spPr/>
    </dgm:pt>
    <dgm:pt modelId="{ED6D4D90-49D4-4926-A613-4BC690E75282}" type="pres">
      <dgm:prSet presAssocID="{72815AFE-C91A-48C4-8FE6-DE60EE9B09FF}" presName="tx2" presStyleLbl="revTx" presStyleIdx="1" presStyleCnt="10"/>
      <dgm:spPr/>
    </dgm:pt>
    <dgm:pt modelId="{2C0FDB24-9C2E-4799-A32F-69E239469A25}" type="pres">
      <dgm:prSet presAssocID="{72815AFE-C91A-48C4-8FE6-DE60EE9B09FF}" presName="vert2" presStyleCnt="0"/>
      <dgm:spPr/>
    </dgm:pt>
    <dgm:pt modelId="{7D2FDC73-6980-442E-AA64-91FFD33DFBA6}" type="pres">
      <dgm:prSet presAssocID="{72815AFE-C91A-48C4-8FE6-DE60EE9B09FF}" presName="thinLine2b" presStyleLbl="callout" presStyleIdx="0" presStyleCnt="5"/>
      <dgm:spPr/>
    </dgm:pt>
    <dgm:pt modelId="{05226585-0AAC-444E-96A5-66720A7EDA5D}" type="pres">
      <dgm:prSet presAssocID="{72815AFE-C91A-48C4-8FE6-DE60EE9B09FF}" presName="vertSpace2b" presStyleCnt="0"/>
      <dgm:spPr/>
    </dgm:pt>
    <dgm:pt modelId="{1C826565-EE77-477F-B15A-748ABAF7F4EE}" type="pres">
      <dgm:prSet presAssocID="{E091F8C0-B5F1-4638-A571-D24C7900A79F}" presName="thickLine" presStyleLbl="alignNode1" presStyleIdx="1" presStyleCnt="5"/>
      <dgm:spPr/>
    </dgm:pt>
    <dgm:pt modelId="{0EC2724A-02DB-4D1B-B9FF-35FD388AEFC8}" type="pres">
      <dgm:prSet presAssocID="{E091F8C0-B5F1-4638-A571-D24C7900A79F}" presName="horz1" presStyleCnt="0"/>
      <dgm:spPr/>
    </dgm:pt>
    <dgm:pt modelId="{BCA5E44E-A946-47E6-A741-C29913E4FF1D}" type="pres">
      <dgm:prSet presAssocID="{E091F8C0-B5F1-4638-A571-D24C7900A79F}" presName="tx1" presStyleLbl="revTx" presStyleIdx="2" presStyleCnt="10"/>
      <dgm:spPr/>
    </dgm:pt>
    <dgm:pt modelId="{0570573C-C3B2-4CF2-A49B-11E36948A308}" type="pres">
      <dgm:prSet presAssocID="{E091F8C0-B5F1-4638-A571-D24C7900A79F}" presName="vert1" presStyleCnt="0"/>
      <dgm:spPr/>
    </dgm:pt>
    <dgm:pt modelId="{18E6D1EB-E191-450C-A487-A7E9A7D58704}" type="pres">
      <dgm:prSet presAssocID="{767C8195-94C2-4121-B37D-A9441274CD3E}" presName="vertSpace2a" presStyleCnt="0"/>
      <dgm:spPr/>
    </dgm:pt>
    <dgm:pt modelId="{39D3ACDB-3A37-4553-95B5-523D34FF2460}" type="pres">
      <dgm:prSet presAssocID="{767C8195-94C2-4121-B37D-A9441274CD3E}" presName="horz2" presStyleCnt="0"/>
      <dgm:spPr/>
    </dgm:pt>
    <dgm:pt modelId="{939C048B-0476-4B21-8582-92368406D7CD}" type="pres">
      <dgm:prSet presAssocID="{767C8195-94C2-4121-B37D-A9441274CD3E}" presName="horzSpace2" presStyleCnt="0"/>
      <dgm:spPr/>
    </dgm:pt>
    <dgm:pt modelId="{DBEAAA9B-95C7-49FE-9C39-3E9C15ECCF49}" type="pres">
      <dgm:prSet presAssocID="{767C8195-94C2-4121-B37D-A9441274CD3E}" presName="tx2" presStyleLbl="revTx" presStyleIdx="3" presStyleCnt="10"/>
      <dgm:spPr/>
    </dgm:pt>
    <dgm:pt modelId="{8ABA852D-2653-447F-A85E-DE3A4D41D8DF}" type="pres">
      <dgm:prSet presAssocID="{767C8195-94C2-4121-B37D-A9441274CD3E}" presName="vert2" presStyleCnt="0"/>
      <dgm:spPr/>
    </dgm:pt>
    <dgm:pt modelId="{EBF309D9-E0D0-4145-B2AC-EE4E465A46A4}" type="pres">
      <dgm:prSet presAssocID="{767C8195-94C2-4121-B37D-A9441274CD3E}" presName="thinLine2b" presStyleLbl="callout" presStyleIdx="1" presStyleCnt="5"/>
      <dgm:spPr/>
    </dgm:pt>
    <dgm:pt modelId="{B8FD2898-E9AA-406B-9D63-05B2E30CBC75}" type="pres">
      <dgm:prSet presAssocID="{767C8195-94C2-4121-B37D-A9441274CD3E}" presName="vertSpace2b" presStyleCnt="0"/>
      <dgm:spPr/>
    </dgm:pt>
    <dgm:pt modelId="{5341A576-3E23-4446-97F9-8DA293D5795B}" type="pres">
      <dgm:prSet presAssocID="{DA8D9B6A-1C36-44C9-A51E-263D35D11254}" presName="thickLine" presStyleLbl="alignNode1" presStyleIdx="2" presStyleCnt="5"/>
      <dgm:spPr/>
    </dgm:pt>
    <dgm:pt modelId="{F6371DC7-F5D4-4404-9660-8A6E311EFEE7}" type="pres">
      <dgm:prSet presAssocID="{DA8D9B6A-1C36-44C9-A51E-263D35D11254}" presName="horz1" presStyleCnt="0"/>
      <dgm:spPr/>
    </dgm:pt>
    <dgm:pt modelId="{B80063BB-3AD9-44D3-95E3-EAF133F69DF5}" type="pres">
      <dgm:prSet presAssocID="{DA8D9B6A-1C36-44C9-A51E-263D35D11254}" presName="tx1" presStyleLbl="revTx" presStyleIdx="4" presStyleCnt="10"/>
      <dgm:spPr/>
    </dgm:pt>
    <dgm:pt modelId="{7A009716-A78A-4956-A962-7BBEC1B3157B}" type="pres">
      <dgm:prSet presAssocID="{DA8D9B6A-1C36-44C9-A51E-263D35D11254}" presName="vert1" presStyleCnt="0"/>
      <dgm:spPr/>
    </dgm:pt>
    <dgm:pt modelId="{40D43867-02F7-4679-807B-E6AC597D790E}" type="pres">
      <dgm:prSet presAssocID="{6F506A22-1F1F-4CCB-8A32-A9A452A61599}" presName="vertSpace2a" presStyleCnt="0"/>
      <dgm:spPr/>
    </dgm:pt>
    <dgm:pt modelId="{31FAEDC0-D4E4-459C-949C-73A670ADD78F}" type="pres">
      <dgm:prSet presAssocID="{6F506A22-1F1F-4CCB-8A32-A9A452A61599}" presName="horz2" presStyleCnt="0"/>
      <dgm:spPr/>
    </dgm:pt>
    <dgm:pt modelId="{755EE6E9-2A24-4491-A238-C7EC003B5451}" type="pres">
      <dgm:prSet presAssocID="{6F506A22-1F1F-4CCB-8A32-A9A452A61599}" presName="horzSpace2" presStyleCnt="0"/>
      <dgm:spPr/>
    </dgm:pt>
    <dgm:pt modelId="{541A30E1-2ECE-4426-BE7E-A38766973E50}" type="pres">
      <dgm:prSet presAssocID="{6F506A22-1F1F-4CCB-8A32-A9A452A61599}" presName="tx2" presStyleLbl="revTx" presStyleIdx="5" presStyleCnt="10"/>
      <dgm:spPr/>
    </dgm:pt>
    <dgm:pt modelId="{328B4CC2-855E-44E6-B306-C7C5C94975DF}" type="pres">
      <dgm:prSet presAssocID="{6F506A22-1F1F-4CCB-8A32-A9A452A61599}" presName="vert2" presStyleCnt="0"/>
      <dgm:spPr/>
    </dgm:pt>
    <dgm:pt modelId="{828A2672-A25E-41DB-9729-318D7AAC9724}" type="pres">
      <dgm:prSet presAssocID="{6F506A22-1F1F-4CCB-8A32-A9A452A61599}" presName="thinLine2b" presStyleLbl="callout" presStyleIdx="2" presStyleCnt="5"/>
      <dgm:spPr/>
    </dgm:pt>
    <dgm:pt modelId="{F8C75BAF-37D1-4BC8-9ECE-B4EACCF420A5}" type="pres">
      <dgm:prSet presAssocID="{6F506A22-1F1F-4CCB-8A32-A9A452A61599}" presName="vertSpace2b" presStyleCnt="0"/>
      <dgm:spPr/>
    </dgm:pt>
    <dgm:pt modelId="{F162CF86-D6B1-44B3-9DEA-7221BE796BE8}" type="pres">
      <dgm:prSet presAssocID="{7CA0D439-43BF-4AD1-8740-E8F6C4869086}" presName="thickLine" presStyleLbl="alignNode1" presStyleIdx="3" presStyleCnt="5"/>
      <dgm:spPr/>
    </dgm:pt>
    <dgm:pt modelId="{1917D605-6DBA-4BB1-B902-86B6CF63A407}" type="pres">
      <dgm:prSet presAssocID="{7CA0D439-43BF-4AD1-8740-E8F6C4869086}" presName="horz1" presStyleCnt="0"/>
      <dgm:spPr/>
    </dgm:pt>
    <dgm:pt modelId="{AA58EEAE-EA00-4ABE-A11E-2A2CB3513AE8}" type="pres">
      <dgm:prSet presAssocID="{7CA0D439-43BF-4AD1-8740-E8F6C4869086}" presName="tx1" presStyleLbl="revTx" presStyleIdx="6" presStyleCnt="10"/>
      <dgm:spPr/>
    </dgm:pt>
    <dgm:pt modelId="{F51EAE8C-DEF0-4BEC-84DA-3CD34563EAEC}" type="pres">
      <dgm:prSet presAssocID="{7CA0D439-43BF-4AD1-8740-E8F6C4869086}" presName="vert1" presStyleCnt="0"/>
      <dgm:spPr/>
    </dgm:pt>
    <dgm:pt modelId="{0F8D2B8A-36E9-4919-A127-D2E4ABF2CDB7}" type="pres">
      <dgm:prSet presAssocID="{FD29A5BF-41C0-4AD1-BC58-0C6B48FBD70A}" presName="vertSpace2a" presStyleCnt="0"/>
      <dgm:spPr/>
    </dgm:pt>
    <dgm:pt modelId="{57B4EDD6-2D77-4539-B6C7-8E9A07BE49C3}" type="pres">
      <dgm:prSet presAssocID="{FD29A5BF-41C0-4AD1-BC58-0C6B48FBD70A}" presName="horz2" presStyleCnt="0"/>
      <dgm:spPr/>
    </dgm:pt>
    <dgm:pt modelId="{C83853F9-07F3-42FE-8C15-DF32AECCDE50}" type="pres">
      <dgm:prSet presAssocID="{FD29A5BF-41C0-4AD1-BC58-0C6B48FBD70A}" presName="horzSpace2" presStyleCnt="0"/>
      <dgm:spPr/>
    </dgm:pt>
    <dgm:pt modelId="{1FE1EBC6-9E17-410B-984B-0AAA9E0B3806}" type="pres">
      <dgm:prSet presAssocID="{FD29A5BF-41C0-4AD1-BC58-0C6B48FBD70A}" presName="tx2" presStyleLbl="revTx" presStyleIdx="7" presStyleCnt="10"/>
      <dgm:spPr/>
    </dgm:pt>
    <dgm:pt modelId="{30DA5648-41B5-4B6E-8BB3-B6337EFFCF61}" type="pres">
      <dgm:prSet presAssocID="{FD29A5BF-41C0-4AD1-BC58-0C6B48FBD70A}" presName="vert2" presStyleCnt="0"/>
      <dgm:spPr/>
    </dgm:pt>
    <dgm:pt modelId="{B4B48C2C-ADB6-4047-AD48-139ECC870930}" type="pres">
      <dgm:prSet presAssocID="{FD29A5BF-41C0-4AD1-BC58-0C6B48FBD70A}" presName="thinLine2b" presStyleLbl="callout" presStyleIdx="3" presStyleCnt="5"/>
      <dgm:spPr/>
    </dgm:pt>
    <dgm:pt modelId="{540A2D02-C0F8-4BAC-A228-8F7DFAC40D42}" type="pres">
      <dgm:prSet presAssocID="{FD29A5BF-41C0-4AD1-BC58-0C6B48FBD70A}" presName="vertSpace2b" presStyleCnt="0"/>
      <dgm:spPr/>
    </dgm:pt>
    <dgm:pt modelId="{765C97D2-C18B-41D0-9A2C-809E0BEE997D}" type="pres">
      <dgm:prSet presAssocID="{B8778910-CF73-49B6-8F04-65F9933DCCEC}" presName="thickLine" presStyleLbl="alignNode1" presStyleIdx="4" presStyleCnt="5"/>
      <dgm:spPr/>
    </dgm:pt>
    <dgm:pt modelId="{47189905-9993-4AF0-AAC2-D23DE358F8AB}" type="pres">
      <dgm:prSet presAssocID="{B8778910-CF73-49B6-8F04-65F9933DCCEC}" presName="horz1" presStyleCnt="0"/>
      <dgm:spPr/>
    </dgm:pt>
    <dgm:pt modelId="{269B44F7-63FE-4B8D-903C-8A562C1C523A}" type="pres">
      <dgm:prSet presAssocID="{B8778910-CF73-49B6-8F04-65F9933DCCEC}" presName="tx1" presStyleLbl="revTx" presStyleIdx="8" presStyleCnt="10"/>
      <dgm:spPr/>
    </dgm:pt>
    <dgm:pt modelId="{062BDFEE-858D-4E1C-BF66-62CE0AF4E4B2}" type="pres">
      <dgm:prSet presAssocID="{B8778910-CF73-49B6-8F04-65F9933DCCEC}" presName="vert1" presStyleCnt="0"/>
      <dgm:spPr/>
    </dgm:pt>
    <dgm:pt modelId="{E3AD7505-04B4-4A20-9BD8-B72908C76FA9}" type="pres">
      <dgm:prSet presAssocID="{CDE8D30D-2D9E-4ABC-93BF-F06E92CE8D4C}" presName="vertSpace2a" presStyleCnt="0"/>
      <dgm:spPr/>
    </dgm:pt>
    <dgm:pt modelId="{2A7905AA-E560-4226-90ED-3D28DB5EDA45}" type="pres">
      <dgm:prSet presAssocID="{CDE8D30D-2D9E-4ABC-93BF-F06E92CE8D4C}" presName="horz2" presStyleCnt="0"/>
      <dgm:spPr/>
    </dgm:pt>
    <dgm:pt modelId="{3E7F608B-3A3E-421D-A23E-A95FE90A873A}" type="pres">
      <dgm:prSet presAssocID="{CDE8D30D-2D9E-4ABC-93BF-F06E92CE8D4C}" presName="horzSpace2" presStyleCnt="0"/>
      <dgm:spPr/>
    </dgm:pt>
    <dgm:pt modelId="{5D661E2A-B8FC-4373-8867-1C83E4821BF6}" type="pres">
      <dgm:prSet presAssocID="{CDE8D30D-2D9E-4ABC-93BF-F06E92CE8D4C}" presName="tx2" presStyleLbl="revTx" presStyleIdx="9" presStyleCnt="10"/>
      <dgm:spPr/>
    </dgm:pt>
    <dgm:pt modelId="{E6665A23-84CC-4385-A621-C4D48012470F}" type="pres">
      <dgm:prSet presAssocID="{CDE8D30D-2D9E-4ABC-93BF-F06E92CE8D4C}" presName="vert2" presStyleCnt="0"/>
      <dgm:spPr/>
    </dgm:pt>
    <dgm:pt modelId="{9691F051-C2E3-41C1-AD39-3577C9920B63}" type="pres">
      <dgm:prSet presAssocID="{CDE8D30D-2D9E-4ABC-93BF-F06E92CE8D4C}" presName="thinLine2b" presStyleLbl="callout" presStyleIdx="4" presStyleCnt="5"/>
      <dgm:spPr/>
    </dgm:pt>
    <dgm:pt modelId="{CBCA5351-4E15-4D2B-A679-5AA0DC82A0E1}" type="pres">
      <dgm:prSet presAssocID="{CDE8D30D-2D9E-4ABC-93BF-F06E92CE8D4C}" presName="vertSpace2b" presStyleCnt="0"/>
      <dgm:spPr/>
    </dgm:pt>
  </dgm:ptLst>
  <dgm:cxnLst>
    <dgm:cxn modelId="{63F7D005-E296-42A2-97FB-C06C8C1B6E69}" type="presOf" srcId="{72815AFE-C91A-48C4-8FE6-DE60EE9B09FF}" destId="{ED6D4D90-49D4-4926-A613-4BC690E75282}" srcOrd="0" destOrd="0" presId="urn:microsoft.com/office/officeart/2008/layout/LinedList"/>
    <dgm:cxn modelId="{84136E0E-5B8B-46DB-8646-35E4ADDC9CDA}" type="presOf" srcId="{767C8195-94C2-4121-B37D-A9441274CD3E}" destId="{DBEAAA9B-95C7-49FE-9C39-3E9C15ECCF49}" srcOrd="0" destOrd="0" presId="urn:microsoft.com/office/officeart/2008/layout/LinedList"/>
    <dgm:cxn modelId="{0F17C51C-AD8E-4DA6-91AE-5925B941643B}" srcId="{B8778910-CF73-49B6-8F04-65F9933DCCEC}" destId="{CDE8D30D-2D9E-4ABC-93BF-F06E92CE8D4C}" srcOrd="0" destOrd="0" parTransId="{C3A802FA-B11A-4DF4-A4B1-44DB68E13058}" sibTransId="{99A676F1-D643-4D52-BBEB-FC0C3877AD0B}"/>
    <dgm:cxn modelId="{4491FF26-F70A-413E-81B4-918C3EBE5ACE}" srcId="{A02FAAF3-80CE-41B6-A9BD-63335312BADF}" destId="{DA8D9B6A-1C36-44C9-A51E-263D35D11254}" srcOrd="2" destOrd="0" parTransId="{E901E3FB-3295-4643-8AE8-426D833E2665}" sibTransId="{8542994E-EB4C-44C2-99A0-E21573D44B03}"/>
    <dgm:cxn modelId="{80E95340-EB88-4020-B241-03C73225CB76}" type="presOf" srcId="{CDE8D30D-2D9E-4ABC-93BF-F06E92CE8D4C}" destId="{5D661E2A-B8FC-4373-8867-1C83E4821BF6}" srcOrd="0" destOrd="0" presId="urn:microsoft.com/office/officeart/2008/layout/LinedList"/>
    <dgm:cxn modelId="{1BDD8543-24F1-4EC3-8707-67297DC28F2B}" type="presOf" srcId="{DA8D9B6A-1C36-44C9-A51E-263D35D11254}" destId="{B80063BB-3AD9-44D3-95E3-EAF133F69DF5}" srcOrd="0" destOrd="0" presId="urn:microsoft.com/office/officeart/2008/layout/LinedList"/>
    <dgm:cxn modelId="{DD7BA165-82AF-48CC-95F1-A29A17061644}" srcId="{E091F8C0-B5F1-4638-A571-D24C7900A79F}" destId="{767C8195-94C2-4121-B37D-A9441274CD3E}" srcOrd="0" destOrd="0" parTransId="{54AFAFF1-654B-4E97-B39C-7FA7F5989043}" sibTransId="{AB90350D-073B-4805-B33B-605B078D5004}"/>
    <dgm:cxn modelId="{F8A01368-214D-4CE9-8F79-68ACC79A98C6}" type="presOf" srcId="{FD29A5BF-41C0-4AD1-BC58-0C6B48FBD70A}" destId="{1FE1EBC6-9E17-410B-984B-0AAA9E0B3806}" srcOrd="0" destOrd="0" presId="urn:microsoft.com/office/officeart/2008/layout/LinedList"/>
    <dgm:cxn modelId="{68C0524F-4677-454D-9526-2E6C62228391}" srcId="{7CA0D439-43BF-4AD1-8740-E8F6C4869086}" destId="{FD29A5BF-41C0-4AD1-BC58-0C6B48FBD70A}" srcOrd="0" destOrd="0" parTransId="{D4F01A67-E3BF-4194-AB45-AE6DDC4467F8}" sibTransId="{7AD65703-8E63-4CC8-851C-D41A779846F2}"/>
    <dgm:cxn modelId="{022CA355-597F-4ADD-B2A6-36779BB4B0CA}" type="presOf" srcId="{7CA0D439-43BF-4AD1-8740-E8F6C4869086}" destId="{AA58EEAE-EA00-4ABE-A11E-2A2CB3513AE8}" srcOrd="0" destOrd="0" presId="urn:microsoft.com/office/officeart/2008/layout/LinedList"/>
    <dgm:cxn modelId="{EE11BB56-0B58-4EBC-B6B7-C6B88AC81EB1}" type="presOf" srcId="{B8778910-CF73-49B6-8F04-65F9933DCCEC}" destId="{269B44F7-63FE-4B8D-903C-8A562C1C523A}" srcOrd="0" destOrd="0" presId="urn:microsoft.com/office/officeart/2008/layout/LinedList"/>
    <dgm:cxn modelId="{569DD28B-122E-45DF-9BE7-5D77F6D6F81A}" srcId="{DA8D9B6A-1C36-44C9-A51E-263D35D11254}" destId="{6F506A22-1F1F-4CCB-8A32-A9A452A61599}" srcOrd="0" destOrd="0" parTransId="{1F33F27A-5387-4DB5-9E59-D88EC0D06768}" sibTransId="{745526B0-5E9B-4307-96DA-2F536F2A6761}"/>
    <dgm:cxn modelId="{AFDF9E94-45CC-419A-B82F-24F6DB1D964F}" type="presOf" srcId="{6F793D2A-B0BB-4B87-B691-233470C0417C}" destId="{0B203583-EF16-49E1-939C-B8505006D650}" srcOrd="0" destOrd="0" presId="urn:microsoft.com/office/officeart/2008/layout/LinedList"/>
    <dgm:cxn modelId="{DE1DCDB2-B04E-437C-AE47-F4144FCB8372}" type="presOf" srcId="{A02FAAF3-80CE-41B6-A9BD-63335312BADF}" destId="{C2C7254A-FFC2-44C7-ACB5-B9EFF521C76B}" srcOrd="0" destOrd="0" presId="urn:microsoft.com/office/officeart/2008/layout/LinedList"/>
    <dgm:cxn modelId="{A22349B3-B15C-4E1B-8A51-4B3C63433B61}" srcId="{6F793D2A-B0BB-4B87-B691-233470C0417C}" destId="{72815AFE-C91A-48C4-8FE6-DE60EE9B09FF}" srcOrd="0" destOrd="0" parTransId="{8A46150D-71C1-4D00-97C4-695A84A44AD8}" sibTransId="{F1D0E611-2D7E-4CE5-928B-6E828464D18A}"/>
    <dgm:cxn modelId="{EBA4CAD0-B62A-452D-9CBA-7CE1FFF76E7F}" srcId="{A02FAAF3-80CE-41B6-A9BD-63335312BADF}" destId="{7CA0D439-43BF-4AD1-8740-E8F6C4869086}" srcOrd="3" destOrd="0" parTransId="{268060BA-E7C7-444E-A4E0-F77C98E5BDFC}" sibTransId="{EE2B7C66-9384-44A8-B1C9-6160DDEAA3C0}"/>
    <dgm:cxn modelId="{BC5A62DC-937B-4B47-971C-ECED9446395B}" srcId="{A02FAAF3-80CE-41B6-A9BD-63335312BADF}" destId="{6F793D2A-B0BB-4B87-B691-233470C0417C}" srcOrd="0" destOrd="0" parTransId="{7BB93A84-8DA9-406F-AE68-FE79AFDDAD6A}" sibTransId="{6FB99716-DCB6-4EEE-8C47-A91DA246BB7C}"/>
    <dgm:cxn modelId="{0C31E4E1-059C-4E13-8440-D60E3EB67053}" type="presOf" srcId="{6F506A22-1F1F-4CCB-8A32-A9A452A61599}" destId="{541A30E1-2ECE-4426-BE7E-A38766973E50}" srcOrd="0" destOrd="0" presId="urn:microsoft.com/office/officeart/2008/layout/LinedList"/>
    <dgm:cxn modelId="{2F4AA2E4-4000-4480-B851-C9B17E4C1A5B}" srcId="{A02FAAF3-80CE-41B6-A9BD-63335312BADF}" destId="{E091F8C0-B5F1-4638-A571-D24C7900A79F}" srcOrd="1" destOrd="0" parTransId="{7A0E822B-5AA9-48EF-8427-94B7DB4CFA2E}" sibTransId="{72CF41FB-5198-4694-836F-B6019B7ADA46}"/>
    <dgm:cxn modelId="{507BADF1-0F66-400E-A84D-4F4E0BC3D5A8}" type="presOf" srcId="{E091F8C0-B5F1-4638-A571-D24C7900A79F}" destId="{BCA5E44E-A946-47E6-A741-C29913E4FF1D}" srcOrd="0" destOrd="0" presId="urn:microsoft.com/office/officeart/2008/layout/LinedList"/>
    <dgm:cxn modelId="{82771BF4-F194-43AD-87EF-31137080F562}" srcId="{A02FAAF3-80CE-41B6-A9BD-63335312BADF}" destId="{B8778910-CF73-49B6-8F04-65F9933DCCEC}" srcOrd="4" destOrd="0" parTransId="{149926D8-D8C9-480B-8440-A94C629ED61E}" sibTransId="{07D3E23F-DAB5-4A39-B000-609FD44D3D04}"/>
    <dgm:cxn modelId="{F89BF1C4-67ED-4FEF-A7A3-0DB0B2D29B70}" type="presParOf" srcId="{C2C7254A-FFC2-44C7-ACB5-B9EFF521C76B}" destId="{4F38F12F-3FE6-4ACB-A90E-C4B2990346A4}" srcOrd="0" destOrd="0" presId="urn:microsoft.com/office/officeart/2008/layout/LinedList"/>
    <dgm:cxn modelId="{9A268BD0-E6AD-407B-B3DB-3F90E34F544C}" type="presParOf" srcId="{C2C7254A-FFC2-44C7-ACB5-B9EFF521C76B}" destId="{161F16F9-4691-49BE-8903-44D286337687}" srcOrd="1" destOrd="0" presId="urn:microsoft.com/office/officeart/2008/layout/LinedList"/>
    <dgm:cxn modelId="{6FFB35B1-33CA-4FFF-8E40-F939430EC77A}" type="presParOf" srcId="{161F16F9-4691-49BE-8903-44D286337687}" destId="{0B203583-EF16-49E1-939C-B8505006D650}" srcOrd="0" destOrd="0" presId="urn:microsoft.com/office/officeart/2008/layout/LinedList"/>
    <dgm:cxn modelId="{00066C13-DAEA-49FE-AC24-4B1D8CB58541}" type="presParOf" srcId="{161F16F9-4691-49BE-8903-44D286337687}" destId="{F93F6CC1-344D-45B3-9974-62C2251DF3AF}" srcOrd="1" destOrd="0" presId="urn:microsoft.com/office/officeart/2008/layout/LinedList"/>
    <dgm:cxn modelId="{8149C9B2-6C69-4F35-97A9-788FDFA3FC09}" type="presParOf" srcId="{F93F6CC1-344D-45B3-9974-62C2251DF3AF}" destId="{AE522D30-EF70-42B6-B94A-35CF44DB13E1}" srcOrd="0" destOrd="0" presId="urn:microsoft.com/office/officeart/2008/layout/LinedList"/>
    <dgm:cxn modelId="{F71670BD-0E6C-4A80-926A-61EA5DC241C7}" type="presParOf" srcId="{F93F6CC1-344D-45B3-9974-62C2251DF3AF}" destId="{8D2DEC3D-686A-48B3-94B3-B64F960E5D0D}" srcOrd="1" destOrd="0" presId="urn:microsoft.com/office/officeart/2008/layout/LinedList"/>
    <dgm:cxn modelId="{0A7C73CC-A21A-404E-8F0D-06C3D883DEBC}" type="presParOf" srcId="{8D2DEC3D-686A-48B3-94B3-B64F960E5D0D}" destId="{95FE22F4-5E34-4FCE-9446-EC34A70D06D2}" srcOrd="0" destOrd="0" presId="urn:microsoft.com/office/officeart/2008/layout/LinedList"/>
    <dgm:cxn modelId="{76170840-3209-4F59-945A-6711826B3915}" type="presParOf" srcId="{8D2DEC3D-686A-48B3-94B3-B64F960E5D0D}" destId="{ED6D4D90-49D4-4926-A613-4BC690E75282}" srcOrd="1" destOrd="0" presId="urn:microsoft.com/office/officeart/2008/layout/LinedList"/>
    <dgm:cxn modelId="{93ABAF0C-3951-4CCF-A9AB-1DCE01BE9AA2}" type="presParOf" srcId="{8D2DEC3D-686A-48B3-94B3-B64F960E5D0D}" destId="{2C0FDB24-9C2E-4799-A32F-69E239469A25}" srcOrd="2" destOrd="0" presId="urn:microsoft.com/office/officeart/2008/layout/LinedList"/>
    <dgm:cxn modelId="{DC19CFDE-3785-4C28-B343-7505B6531815}" type="presParOf" srcId="{F93F6CC1-344D-45B3-9974-62C2251DF3AF}" destId="{7D2FDC73-6980-442E-AA64-91FFD33DFBA6}" srcOrd="2" destOrd="0" presId="urn:microsoft.com/office/officeart/2008/layout/LinedList"/>
    <dgm:cxn modelId="{EC98A97F-658C-4A1E-AE2D-726A2C099528}" type="presParOf" srcId="{F93F6CC1-344D-45B3-9974-62C2251DF3AF}" destId="{05226585-0AAC-444E-96A5-66720A7EDA5D}" srcOrd="3" destOrd="0" presId="urn:microsoft.com/office/officeart/2008/layout/LinedList"/>
    <dgm:cxn modelId="{5110B566-0AE5-4595-8F76-4106767600F5}" type="presParOf" srcId="{C2C7254A-FFC2-44C7-ACB5-B9EFF521C76B}" destId="{1C826565-EE77-477F-B15A-748ABAF7F4EE}" srcOrd="2" destOrd="0" presId="urn:microsoft.com/office/officeart/2008/layout/LinedList"/>
    <dgm:cxn modelId="{DA793033-B9B6-4D39-BC3C-86E263E8263F}" type="presParOf" srcId="{C2C7254A-FFC2-44C7-ACB5-B9EFF521C76B}" destId="{0EC2724A-02DB-4D1B-B9FF-35FD388AEFC8}" srcOrd="3" destOrd="0" presId="urn:microsoft.com/office/officeart/2008/layout/LinedList"/>
    <dgm:cxn modelId="{400EB5D9-C89C-47DE-8975-5399D493BF5B}" type="presParOf" srcId="{0EC2724A-02DB-4D1B-B9FF-35FD388AEFC8}" destId="{BCA5E44E-A946-47E6-A741-C29913E4FF1D}" srcOrd="0" destOrd="0" presId="urn:microsoft.com/office/officeart/2008/layout/LinedList"/>
    <dgm:cxn modelId="{225110C6-F000-49C2-B255-44597725CC7D}" type="presParOf" srcId="{0EC2724A-02DB-4D1B-B9FF-35FD388AEFC8}" destId="{0570573C-C3B2-4CF2-A49B-11E36948A308}" srcOrd="1" destOrd="0" presId="urn:microsoft.com/office/officeart/2008/layout/LinedList"/>
    <dgm:cxn modelId="{3E67FD42-6896-4765-880E-F91909FE9625}" type="presParOf" srcId="{0570573C-C3B2-4CF2-A49B-11E36948A308}" destId="{18E6D1EB-E191-450C-A487-A7E9A7D58704}" srcOrd="0" destOrd="0" presId="urn:microsoft.com/office/officeart/2008/layout/LinedList"/>
    <dgm:cxn modelId="{ECDA3EC5-AD3C-4E0D-9A9E-99FF79DCC88B}" type="presParOf" srcId="{0570573C-C3B2-4CF2-A49B-11E36948A308}" destId="{39D3ACDB-3A37-4553-95B5-523D34FF2460}" srcOrd="1" destOrd="0" presId="urn:microsoft.com/office/officeart/2008/layout/LinedList"/>
    <dgm:cxn modelId="{D72B5DE3-7CA5-4681-81F2-6F9435DF5408}" type="presParOf" srcId="{39D3ACDB-3A37-4553-95B5-523D34FF2460}" destId="{939C048B-0476-4B21-8582-92368406D7CD}" srcOrd="0" destOrd="0" presId="urn:microsoft.com/office/officeart/2008/layout/LinedList"/>
    <dgm:cxn modelId="{42B54EE1-4362-4B8A-A031-D206247DB2CA}" type="presParOf" srcId="{39D3ACDB-3A37-4553-95B5-523D34FF2460}" destId="{DBEAAA9B-95C7-49FE-9C39-3E9C15ECCF49}" srcOrd="1" destOrd="0" presId="urn:microsoft.com/office/officeart/2008/layout/LinedList"/>
    <dgm:cxn modelId="{68F5F71A-EF54-4C2E-8B6D-A30911B05851}" type="presParOf" srcId="{39D3ACDB-3A37-4553-95B5-523D34FF2460}" destId="{8ABA852D-2653-447F-A85E-DE3A4D41D8DF}" srcOrd="2" destOrd="0" presId="urn:microsoft.com/office/officeart/2008/layout/LinedList"/>
    <dgm:cxn modelId="{00A3865B-8934-40C2-A046-DFD618160433}" type="presParOf" srcId="{0570573C-C3B2-4CF2-A49B-11E36948A308}" destId="{EBF309D9-E0D0-4145-B2AC-EE4E465A46A4}" srcOrd="2" destOrd="0" presId="urn:microsoft.com/office/officeart/2008/layout/LinedList"/>
    <dgm:cxn modelId="{39A82E43-B5DF-48DB-AE1F-6A822703AE9A}" type="presParOf" srcId="{0570573C-C3B2-4CF2-A49B-11E36948A308}" destId="{B8FD2898-E9AA-406B-9D63-05B2E30CBC75}" srcOrd="3" destOrd="0" presId="urn:microsoft.com/office/officeart/2008/layout/LinedList"/>
    <dgm:cxn modelId="{07A3B120-46A0-4850-B46A-E7EC44C1AECB}" type="presParOf" srcId="{C2C7254A-FFC2-44C7-ACB5-B9EFF521C76B}" destId="{5341A576-3E23-4446-97F9-8DA293D5795B}" srcOrd="4" destOrd="0" presId="urn:microsoft.com/office/officeart/2008/layout/LinedList"/>
    <dgm:cxn modelId="{4F50581F-9013-45E4-BEE5-12FF5D297B2A}" type="presParOf" srcId="{C2C7254A-FFC2-44C7-ACB5-B9EFF521C76B}" destId="{F6371DC7-F5D4-4404-9660-8A6E311EFEE7}" srcOrd="5" destOrd="0" presId="urn:microsoft.com/office/officeart/2008/layout/LinedList"/>
    <dgm:cxn modelId="{EB9CDA92-46A1-4EEE-907E-40C03D37B817}" type="presParOf" srcId="{F6371DC7-F5D4-4404-9660-8A6E311EFEE7}" destId="{B80063BB-3AD9-44D3-95E3-EAF133F69DF5}" srcOrd="0" destOrd="0" presId="urn:microsoft.com/office/officeart/2008/layout/LinedList"/>
    <dgm:cxn modelId="{B979AA20-4C10-459E-BE00-B8DAFA91CA6E}" type="presParOf" srcId="{F6371DC7-F5D4-4404-9660-8A6E311EFEE7}" destId="{7A009716-A78A-4956-A962-7BBEC1B3157B}" srcOrd="1" destOrd="0" presId="urn:microsoft.com/office/officeart/2008/layout/LinedList"/>
    <dgm:cxn modelId="{CFF06C52-70CE-4087-9816-FB9294162CAF}" type="presParOf" srcId="{7A009716-A78A-4956-A962-7BBEC1B3157B}" destId="{40D43867-02F7-4679-807B-E6AC597D790E}" srcOrd="0" destOrd="0" presId="urn:microsoft.com/office/officeart/2008/layout/LinedList"/>
    <dgm:cxn modelId="{2AC3D1E5-570C-4228-89F8-F647DD145C5B}" type="presParOf" srcId="{7A009716-A78A-4956-A962-7BBEC1B3157B}" destId="{31FAEDC0-D4E4-459C-949C-73A670ADD78F}" srcOrd="1" destOrd="0" presId="urn:microsoft.com/office/officeart/2008/layout/LinedList"/>
    <dgm:cxn modelId="{65722598-4B20-4F72-AAD8-97B62D449FDF}" type="presParOf" srcId="{31FAEDC0-D4E4-459C-949C-73A670ADD78F}" destId="{755EE6E9-2A24-4491-A238-C7EC003B5451}" srcOrd="0" destOrd="0" presId="urn:microsoft.com/office/officeart/2008/layout/LinedList"/>
    <dgm:cxn modelId="{986B86C8-221B-4604-A7F3-5B5E88ABFE21}" type="presParOf" srcId="{31FAEDC0-D4E4-459C-949C-73A670ADD78F}" destId="{541A30E1-2ECE-4426-BE7E-A38766973E50}" srcOrd="1" destOrd="0" presId="urn:microsoft.com/office/officeart/2008/layout/LinedList"/>
    <dgm:cxn modelId="{9D1AAA20-17B0-40A6-9B9C-9F27E39991CA}" type="presParOf" srcId="{31FAEDC0-D4E4-459C-949C-73A670ADD78F}" destId="{328B4CC2-855E-44E6-B306-C7C5C94975DF}" srcOrd="2" destOrd="0" presId="urn:microsoft.com/office/officeart/2008/layout/LinedList"/>
    <dgm:cxn modelId="{1D5D83EA-560B-4466-BB8F-10DBD1035B03}" type="presParOf" srcId="{7A009716-A78A-4956-A962-7BBEC1B3157B}" destId="{828A2672-A25E-41DB-9729-318D7AAC9724}" srcOrd="2" destOrd="0" presId="urn:microsoft.com/office/officeart/2008/layout/LinedList"/>
    <dgm:cxn modelId="{D09C1037-A512-4F35-B7A5-481AFF740D12}" type="presParOf" srcId="{7A009716-A78A-4956-A962-7BBEC1B3157B}" destId="{F8C75BAF-37D1-4BC8-9ECE-B4EACCF420A5}" srcOrd="3" destOrd="0" presId="urn:microsoft.com/office/officeart/2008/layout/LinedList"/>
    <dgm:cxn modelId="{C5A2B534-F71D-4980-8C75-64FE7DB5B1AB}" type="presParOf" srcId="{C2C7254A-FFC2-44C7-ACB5-B9EFF521C76B}" destId="{F162CF86-D6B1-44B3-9DEA-7221BE796BE8}" srcOrd="6" destOrd="0" presId="urn:microsoft.com/office/officeart/2008/layout/LinedList"/>
    <dgm:cxn modelId="{3521E13A-954B-4722-9631-38CAAA6B5181}" type="presParOf" srcId="{C2C7254A-FFC2-44C7-ACB5-B9EFF521C76B}" destId="{1917D605-6DBA-4BB1-B902-86B6CF63A407}" srcOrd="7" destOrd="0" presId="urn:microsoft.com/office/officeart/2008/layout/LinedList"/>
    <dgm:cxn modelId="{8F5B1A32-4B3F-4678-AEC4-12C27444C8E5}" type="presParOf" srcId="{1917D605-6DBA-4BB1-B902-86B6CF63A407}" destId="{AA58EEAE-EA00-4ABE-A11E-2A2CB3513AE8}" srcOrd="0" destOrd="0" presId="urn:microsoft.com/office/officeart/2008/layout/LinedList"/>
    <dgm:cxn modelId="{8A249EDD-4203-419B-A1ED-E41A86195398}" type="presParOf" srcId="{1917D605-6DBA-4BB1-B902-86B6CF63A407}" destId="{F51EAE8C-DEF0-4BEC-84DA-3CD34563EAEC}" srcOrd="1" destOrd="0" presId="urn:microsoft.com/office/officeart/2008/layout/LinedList"/>
    <dgm:cxn modelId="{903FC595-F973-41A3-8B96-BA657B338C4B}" type="presParOf" srcId="{F51EAE8C-DEF0-4BEC-84DA-3CD34563EAEC}" destId="{0F8D2B8A-36E9-4919-A127-D2E4ABF2CDB7}" srcOrd="0" destOrd="0" presId="urn:microsoft.com/office/officeart/2008/layout/LinedList"/>
    <dgm:cxn modelId="{6E8327BD-07A6-4B72-AF50-4F0E98B3B06A}" type="presParOf" srcId="{F51EAE8C-DEF0-4BEC-84DA-3CD34563EAEC}" destId="{57B4EDD6-2D77-4539-B6C7-8E9A07BE49C3}" srcOrd="1" destOrd="0" presId="urn:microsoft.com/office/officeart/2008/layout/LinedList"/>
    <dgm:cxn modelId="{1DD9FF39-425F-4A27-991C-F75BE64C232A}" type="presParOf" srcId="{57B4EDD6-2D77-4539-B6C7-8E9A07BE49C3}" destId="{C83853F9-07F3-42FE-8C15-DF32AECCDE50}" srcOrd="0" destOrd="0" presId="urn:microsoft.com/office/officeart/2008/layout/LinedList"/>
    <dgm:cxn modelId="{E331E8C9-D6AE-4869-8529-095271AB2F5C}" type="presParOf" srcId="{57B4EDD6-2D77-4539-B6C7-8E9A07BE49C3}" destId="{1FE1EBC6-9E17-410B-984B-0AAA9E0B3806}" srcOrd="1" destOrd="0" presId="urn:microsoft.com/office/officeart/2008/layout/LinedList"/>
    <dgm:cxn modelId="{8E36E330-34BD-46D3-AD10-7A3F8342AA85}" type="presParOf" srcId="{57B4EDD6-2D77-4539-B6C7-8E9A07BE49C3}" destId="{30DA5648-41B5-4B6E-8BB3-B6337EFFCF61}" srcOrd="2" destOrd="0" presId="urn:microsoft.com/office/officeart/2008/layout/LinedList"/>
    <dgm:cxn modelId="{C924AAA3-C27E-46C0-9A74-A7C50856488E}" type="presParOf" srcId="{F51EAE8C-DEF0-4BEC-84DA-3CD34563EAEC}" destId="{B4B48C2C-ADB6-4047-AD48-139ECC870930}" srcOrd="2" destOrd="0" presId="urn:microsoft.com/office/officeart/2008/layout/LinedList"/>
    <dgm:cxn modelId="{511B5456-9E60-478E-9C5B-76C7AB37E3E0}" type="presParOf" srcId="{F51EAE8C-DEF0-4BEC-84DA-3CD34563EAEC}" destId="{540A2D02-C0F8-4BAC-A228-8F7DFAC40D42}" srcOrd="3" destOrd="0" presId="urn:microsoft.com/office/officeart/2008/layout/LinedList"/>
    <dgm:cxn modelId="{2DB9F111-8CCD-4048-8F29-CCFD3C5ED52F}" type="presParOf" srcId="{C2C7254A-FFC2-44C7-ACB5-B9EFF521C76B}" destId="{765C97D2-C18B-41D0-9A2C-809E0BEE997D}" srcOrd="8" destOrd="0" presId="urn:microsoft.com/office/officeart/2008/layout/LinedList"/>
    <dgm:cxn modelId="{3977EE4A-C7AD-44EC-8512-41A23F4615E9}" type="presParOf" srcId="{C2C7254A-FFC2-44C7-ACB5-B9EFF521C76B}" destId="{47189905-9993-4AF0-AAC2-D23DE358F8AB}" srcOrd="9" destOrd="0" presId="urn:microsoft.com/office/officeart/2008/layout/LinedList"/>
    <dgm:cxn modelId="{171A4FEB-8981-4E34-8FA7-513E66FC2C32}" type="presParOf" srcId="{47189905-9993-4AF0-AAC2-D23DE358F8AB}" destId="{269B44F7-63FE-4B8D-903C-8A562C1C523A}" srcOrd="0" destOrd="0" presId="urn:microsoft.com/office/officeart/2008/layout/LinedList"/>
    <dgm:cxn modelId="{646E932F-7760-4CF3-85D3-7B229F82F4F2}" type="presParOf" srcId="{47189905-9993-4AF0-AAC2-D23DE358F8AB}" destId="{062BDFEE-858D-4E1C-BF66-62CE0AF4E4B2}" srcOrd="1" destOrd="0" presId="urn:microsoft.com/office/officeart/2008/layout/LinedList"/>
    <dgm:cxn modelId="{839E0A2D-ACB6-477A-BE8D-88F9F5D1626C}" type="presParOf" srcId="{062BDFEE-858D-4E1C-BF66-62CE0AF4E4B2}" destId="{E3AD7505-04B4-4A20-9BD8-B72908C76FA9}" srcOrd="0" destOrd="0" presId="urn:microsoft.com/office/officeart/2008/layout/LinedList"/>
    <dgm:cxn modelId="{1E296280-2106-4C50-B2FF-250579E5A553}" type="presParOf" srcId="{062BDFEE-858D-4E1C-BF66-62CE0AF4E4B2}" destId="{2A7905AA-E560-4226-90ED-3D28DB5EDA45}" srcOrd="1" destOrd="0" presId="urn:microsoft.com/office/officeart/2008/layout/LinedList"/>
    <dgm:cxn modelId="{10967C0D-AAB6-4437-B9F1-5B0774B7ED77}" type="presParOf" srcId="{2A7905AA-E560-4226-90ED-3D28DB5EDA45}" destId="{3E7F608B-3A3E-421D-A23E-A95FE90A873A}" srcOrd="0" destOrd="0" presId="urn:microsoft.com/office/officeart/2008/layout/LinedList"/>
    <dgm:cxn modelId="{41065B67-E0EE-4A53-AD5E-4C8122F13071}" type="presParOf" srcId="{2A7905AA-E560-4226-90ED-3D28DB5EDA45}" destId="{5D661E2A-B8FC-4373-8867-1C83E4821BF6}" srcOrd="1" destOrd="0" presId="urn:microsoft.com/office/officeart/2008/layout/LinedList"/>
    <dgm:cxn modelId="{2FB6B2B9-306C-43FA-9508-C0A98E3662B3}" type="presParOf" srcId="{2A7905AA-E560-4226-90ED-3D28DB5EDA45}" destId="{E6665A23-84CC-4385-A621-C4D48012470F}" srcOrd="2" destOrd="0" presId="urn:microsoft.com/office/officeart/2008/layout/LinedList"/>
    <dgm:cxn modelId="{A135B15F-4070-48F2-AA9D-789CE838A739}" type="presParOf" srcId="{062BDFEE-858D-4E1C-BF66-62CE0AF4E4B2}" destId="{9691F051-C2E3-41C1-AD39-3577C9920B63}" srcOrd="2" destOrd="0" presId="urn:microsoft.com/office/officeart/2008/layout/LinedList"/>
    <dgm:cxn modelId="{E955AC7B-E628-4A06-B150-A788B23AB116}" type="presParOf" srcId="{062BDFEE-858D-4E1C-BF66-62CE0AF4E4B2}" destId="{CBCA5351-4E15-4D2B-A679-5AA0DC82A0E1}"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EED9FB-B2C6-437A-8FD7-CA72AE371501}" type="doc">
      <dgm:prSet loTypeId="urn:microsoft.com/office/officeart/2005/8/layout/list1" loCatId="list" qsTypeId="urn:microsoft.com/office/officeart/2005/8/quickstyle/simple1" qsCatId="simple" csTypeId="urn:microsoft.com/office/officeart/2005/8/colors/accent2_1" csCatId="accent2"/>
      <dgm:spPr/>
      <dgm:t>
        <a:bodyPr/>
        <a:lstStyle/>
        <a:p>
          <a:endParaRPr lang="en-US"/>
        </a:p>
      </dgm:t>
    </dgm:pt>
    <dgm:pt modelId="{C89FF05F-AB64-4D17-98CB-154D63AD6B88}">
      <dgm:prSet custT="1"/>
      <dgm:spPr/>
      <dgm:t>
        <a:bodyPr/>
        <a:lstStyle/>
        <a:p>
          <a:r>
            <a:rPr lang="nb-NO" sz="1600" baseline="0"/>
            <a:t>As an administrator, why it is important to know about Modern SharePoint </a:t>
          </a:r>
          <a:r>
            <a:rPr lang="en-US" sz="1600" baseline="0"/>
            <a:t>Themes</a:t>
          </a:r>
          <a:r>
            <a:rPr lang="nb-NO" sz="1600" baseline="0"/>
            <a:t>?</a:t>
          </a:r>
          <a:endParaRPr lang="en-US" sz="1600"/>
        </a:p>
      </dgm:t>
    </dgm:pt>
    <dgm:pt modelId="{732876DB-750F-4C19-A1A1-74525DC58680}" type="parTrans" cxnId="{AE9128D0-6DF1-422A-8847-5E9D32CDE48A}">
      <dgm:prSet/>
      <dgm:spPr/>
      <dgm:t>
        <a:bodyPr/>
        <a:lstStyle/>
        <a:p>
          <a:endParaRPr lang="en-US" sz="1600"/>
        </a:p>
      </dgm:t>
    </dgm:pt>
    <dgm:pt modelId="{2E9D41A7-8880-4DFC-9A04-6102C6B3051B}" type="sibTrans" cxnId="{AE9128D0-6DF1-422A-8847-5E9D32CDE48A}">
      <dgm:prSet/>
      <dgm:spPr/>
      <dgm:t>
        <a:bodyPr/>
        <a:lstStyle/>
        <a:p>
          <a:endParaRPr lang="en-US" sz="1600"/>
        </a:p>
      </dgm:t>
    </dgm:pt>
    <dgm:pt modelId="{B916BF9A-7B9E-4B85-9CF1-45E21217435F}">
      <dgm:prSet custT="1"/>
      <dgm:spPr/>
      <dgm:t>
        <a:bodyPr/>
        <a:lstStyle/>
        <a:p>
          <a:r>
            <a:rPr lang="nb-NO" sz="1600" baseline="0" dirty="0"/>
            <a:t>Because only Global/SharePoint admins can configure themes for the Tenant using PowerShell. </a:t>
          </a:r>
          <a:endParaRPr lang="en-US" sz="1600" dirty="0"/>
        </a:p>
      </dgm:t>
    </dgm:pt>
    <dgm:pt modelId="{C6366E73-A983-407C-A524-52900B859896}" type="parTrans" cxnId="{4C6EBE8B-84CB-4660-8E56-64CE384CF97F}">
      <dgm:prSet/>
      <dgm:spPr/>
      <dgm:t>
        <a:bodyPr/>
        <a:lstStyle/>
        <a:p>
          <a:endParaRPr lang="en-US" sz="1600"/>
        </a:p>
      </dgm:t>
    </dgm:pt>
    <dgm:pt modelId="{22CD8389-A586-4820-AEC3-676D6F57C5AE}" type="sibTrans" cxnId="{4C6EBE8B-84CB-4660-8E56-64CE384CF97F}">
      <dgm:prSet/>
      <dgm:spPr/>
      <dgm:t>
        <a:bodyPr/>
        <a:lstStyle/>
        <a:p>
          <a:endParaRPr lang="en-US" sz="1600"/>
        </a:p>
      </dgm:t>
    </dgm:pt>
    <dgm:pt modelId="{83C1FDBA-EA5C-4DCB-AC8C-A21D1376914F}">
      <dgm:prSet custT="1"/>
      <dgm:spPr/>
      <dgm:t>
        <a:bodyPr/>
        <a:lstStyle/>
        <a:p>
          <a:r>
            <a:rPr lang="nb-NO" sz="1600" baseline="0"/>
            <a:t>What site templates are available to end users out-of-the-box in SharePoint Online?</a:t>
          </a:r>
          <a:endParaRPr lang="en-US" sz="1600"/>
        </a:p>
      </dgm:t>
    </dgm:pt>
    <dgm:pt modelId="{A7B86A47-2B5B-46E3-8242-C97C4F703B54}" type="parTrans" cxnId="{610C6914-5542-4702-881C-576B4F589D27}">
      <dgm:prSet/>
      <dgm:spPr/>
      <dgm:t>
        <a:bodyPr/>
        <a:lstStyle/>
        <a:p>
          <a:endParaRPr lang="en-US" sz="1600"/>
        </a:p>
      </dgm:t>
    </dgm:pt>
    <dgm:pt modelId="{D696B30E-0629-498C-827D-CA8BDF399DEC}" type="sibTrans" cxnId="{610C6914-5542-4702-881C-576B4F589D27}">
      <dgm:prSet/>
      <dgm:spPr/>
      <dgm:t>
        <a:bodyPr/>
        <a:lstStyle/>
        <a:p>
          <a:endParaRPr lang="en-US" sz="1600"/>
        </a:p>
      </dgm:t>
    </dgm:pt>
    <dgm:pt modelId="{674D3523-14C7-423A-9734-F0F133073F68}">
      <dgm:prSet custT="1"/>
      <dgm:spPr/>
      <dgm:t>
        <a:bodyPr/>
        <a:lstStyle/>
        <a:p>
          <a:r>
            <a:rPr lang="nb-NO" sz="1600" baseline="0"/>
            <a:t>Two, Modern Team Site and Communication Site.</a:t>
          </a:r>
          <a:endParaRPr lang="en-US" sz="1600"/>
        </a:p>
      </dgm:t>
    </dgm:pt>
    <dgm:pt modelId="{27A64340-8FC7-49A7-98D5-439F70E13426}" type="parTrans" cxnId="{1072EC0F-330D-40DD-B093-0BBC8C0AD02F}">
      <dgm:prSet/>
      <dgm:spPr/>
      <dgm:t>
        <a:bodyPr/>
        <a:lstStyle/>
        <a:p>
          <a:endParaRPr lang="en-US" sz="1600"/>
        </a:p>
      </dgm:t>
    </dgm:pt>
    <dgm:pt modelId="{9C8C1D79-FBC2-4B2D-B8CD-189D4CA71686}" type="sibTrans" cxnId="{1072EC0F-330D-40DD-B093-0BBC8C0AD02F}">
      <dgm:prSet/>
      <dgm:spPr/>
      <dgm:t>
        <a:bodyPr/>
        <a:lstStyle/>
        <a:p>
          <a:endParaRPr lang="en-US" sz="1600"/>
        </a:p>
      </dgm:t>
    </dgm:pt>
    <dgm:pt modelId="{917C86A4-9525-463B-A6E5-C69949CE13E9}">
      <dgm:prSet custT="1"/>
      <dgm:spPr/>
      <dgm:t>
        <a:bodyPr/>
        <a:lstStyle/>
        <a:p>
          <a:r>
            <a:rPr lang="en-US" sz="1600" baseline="0"/>
            <a:t>SharePoint Site design is a way to inject custom site configurations and business processes into the provisioning pipeline? (True/False)</a:t>
          </a:r>
          <a:endParaRPr lang="en-US" sz="1600"/>
        </a:p>
      </dgm:t>
    </dgm:pt>
    <dgm:pt modelId="{DE634991-9771-4D17-AB08-4B7E007490CB}" type="parTrans" cxnId="{B9602297-BC06-4C7F-B14C-22081DB697BB}">
      <dgm:prSet/>
      <dgm:spPr/>
      <dgm:t>
        <a:bodyPr/>
        <a:lstStyle/>
        <a:p>
          <a:endParaRPr lang="en-US" sz="1600"/>
        </a:p>
      </dgm:t>
    </dgm:pt>
    <dgm:pt modelId="{3BFD380E-DFD7-4E4B-B422-222D18C6110B}" type="sibTrans" cxnId="{B9602297-BC06-4C7F-B14C-22081DB697BB}">
      <dgm:prSet/>
      <dgm:spPr/>
      <dgm:t>
        <a:bodyPr/>
        <a:lstStyle/>
        <a:p>
          <a:endParaRPr lang="en-US" sz="1600"/>
        </a:p>
      </dgm:t>
    </dgm:pt>
    <dgm:pt modelId="{E50C34A7-0D46-4603-B492-1E2B4A2FA8AB}">
      <dgm:prSet custT="1"/>
      <dgm:spPr/>
      <dgm:t>
        <a:bodyPr/>
        <a:lstStyle/>
        <a:p>
          <a:r>
            <a:rPr lang="nb-NO" sz="1600" baseline="0"/>
            <a:t>True.</a:t>
          </a:r>
          <a:endParaRPr lang="en-US" sz="1600"/>
        </a:p>
      </dgm:t>
    </dgm:pt>
    <dgm:pt modelId="{423455E4-FD8A-4772-8DB8-88A415F3A0D0}" type="parTrans" cxnId="{42F9348B-63ED-47D4-A3A6-057026AFE05A}">
      <dgm:prSet/>
      <dgm:spPr/>
      <dgm:t>
        <a:bodyPr/>
        <a:lstStyle/>
        <a:p>
          <a:endParaRPr lang="en-US" sz="1600"/>
        </a:p>
      </dgm:t>
    </dgm:pt>
    <dgm:pt modelId="{153D9FE5-0CDF-43AE-8E96-118CBAE920DD}" type="sibTrans" cxnId="{42F9348B-63ED-47D4-A3A6-057026AFE05A}">
      <dgm:prSet/>
      <dgm:spPr/>
      <dgm:t>
        <a:bodyPr/>
        <a:lstStyle/>
        <a:p>
          <a:endParaRPr lang="en-US" sz="1600"/>
        </a:p>
      </dgm:t>
    </dgm:pt>
    <dgm:pt modelId="{5791EDBA-D703-45AC-A36E-DD9B8D64164E}">
      <dgm:prSet custT="1"/>
      <dgm:spPr/>
      <dgm:t>
        <a:bodyPr/>
        <a:lstStyle/>
        <a:p>
          <a:r>
            <a:rPr lang="en-US" sz="1600" baseline="0"/>
            <a:t>Site Design can be applied to existing modern sites (group-connected Team and Communication sites)? (Yes, No)</a:t>
          </a:r>
          <a:endParaRPr lang="en-US" sz="1600"/>
        </a:p>
      </dgm:t>
    </dgm:pt>
    <dgm:pt modelId="{C7C2896A-6F69-497A-9D18-8A766F857BCA}" type="parTrans" cxnId="{48706D18-BCAE-4E72-AC7C-BCD436B533A0}">
      <dgm:prSet/>
      <dgm:spPr/>
      <dgm:t>
        <a:bodyPr/>
        <a:lstStyle/>
        <a:p>
          <a:endParaRPr lang="en-US" sz="1600"/>
        </a:p>
      </dgm:t>
    </dgm:pt>
    <dgm:pt modelId="{5B0CDA29-D0AB-45AA-B337-B4182FBD8A73}" type="sibTrans" cxnId="{48706D18-BCAE-4E72-AC7C-BCD436B533A0}">
      <dgm:prSet/>
      <dgm:spPr/>
      <dgm:t>
        <a:bodyPr/>
        <a:lstStyle/>
        <a:p>
          <a:endParaRPr lang="en-US" sz="1600"/>
        </a:p>
      </dgm:t>
    </dgm:pt>
    <dgm:pt modelId="{86B7399E-2F0F-4F84-B935-E5AD81CD15D6}">
      <dgm:prSet custT="1"/>
      <dgm:spPr/>
      <dgm:t>
        <a:bodyPr/>
        <a:lstStyle/>
        <a:p>
          <a:r>
            <a:rPr lang="nb-NO" sz="1600" baseline="0"/>
            <a:t>Yes.</a:t>
          </a:r>
          <a:endParaRPr lang="en-US" sz="1600"/>
        </a:p>
      </dgm:t>
    </dgm:pt>
    <dgm:pt modelId="{7C401C76-7ADC-4916-AD4D-C7B920BA2CF7}" type="parTrans" cxnId="{168C8039-EBAF-46A0-9B2F-E740D396A1AD}">
      <dgm:prSet/>
      <dgm:spPr/>
      <dgm:t>
        <a:bodyPr/>
        <a:lstStyle/>
        <a:p>
          <a:endParaRPr lang="en-US" sz="1600"/>
        </a:p>
      </dgm:t>
    </dgm:pt>
    <dgm:pt modelId="{500F135D-2F4D-42A4-9C5B-75AFA3D1D051}" type="sibTrans" cxnId="{168C8039-EBAF-46A0-9B2F-E740D396A1AD}">
      <dgm:prSet/>
      <dgm:spPr/>
      <dgm:t>
        <a:bodyPr/>
        <a:lstStyle/>
        <a:p>
          <a:endParaRPr lang="en-US" sz="1600"/>
        </a:p>
      </dgm:t>
    </dgm:pt>
    <dgm:pt modelId="{8A1BE1B3-6F77-464D-99D2-4CCBEF920076}">
      <dgm:prSet custT="1"/>
      <dgm:spPr/>
      <dgm:t>
        <a:bodyPr/>
        <a:lstStyle/>
        <a:p>
          <a:r>
            <a:rPr lang="nb-NO" sz="1600" baseline="0"/>
            <a:t>All actions of a Site Design are performed in </a:t>
          </a:r>
          <a:r>
            <a:rPr lang="en-US" sz="1600" baseline="0"/>
            <a:t>JSON files. What are those called?</a:t>
          </a:r>
          <a:endParaRPr lang="en-US" sz="1600"/>
        </a:p>
      </dgm:t>
    </dgm:pt>
    <dgm:pt modelId="{35FEDA0C-0861-4AB5-9486-93F188572C56}" type="parTrans" cxnId="{D7D6D683-6C11-446D-9F39-480078565464}">
      <dgm:prSet/>
      <dgm:spPr/>
      <dgm:t>
        <a:bodyPr/>
        <a:lstStyle/>
        <a:p>
          <a:endParaRPr lang="en-US" sz="1600"/>
        </a:p>
      </dgm:t>
    </dgm:pt>
    <dgm:pt modelId="{D8130614-9498-466A-9AB9-5E1DC720B238}" type="sibTrans" cxnId="{D7D6D683-6C11-446D-9F39-480078565464}">
      <dgm:prSet/>
      <dgm:spPr/>
      <dgm:t>
        <a:bodyPr/>
        <a:lstStyle/>
        <a:p>
          <a:endParaRPr lang="en-US" sz="1600"/>
        </a:p>
      </dgm:t>
    </dgm:pt>
    <dgm:pt modelId="{551C8E22-35D4-4BAA-A1BC-E9683D242461}">
      <dgm:prSet custT="1"/>
      <dgm:spPr/>
      <dgm:t>
        <a:bodyPr/>
        <a:lstStyle/>
        <a:p>
          <a:r>
            <a:rPr lang="nb-NO" sz="1600" baseline="0"/>
            <a:t>Site Scripts are used with Site Design.</a:t>
          </a:r>
          <a:endParaRPr lang="en-US" sz="1600"/>
        </a:p>
      </dgm:t>
    </dgm:pt>
    <dgm:pt modelId="{9EF9AE88-0047-434F-83FE-9B422BBE486F}" type="parTrans" cxnId="{1E8CFA5F-FB58-432A-A5C0-B11424EF15C1}">
      <dgm:prSet/>
      <dgm:spPr/>
      <dgm:t>
        <a:bodyPr/>
        <a:lstStyle/>
        <a:p>
          <a:endParaRPr lang="en-US" sz="1600"/>
        </a:p>
      </dgm:t>
    </dgm:pt>
    <dgm:pt modelId="{56158FDF-5653-4D4F-88F4-F6B112F8C148}" type="sibTrans" cxnId="{1E8CFA5F-FB58-432A-A5C0-B11424EF15C1}">
      <dgm:prSet/>
      <dgm:spPr/>
      <dgm:t>
        <a:bodyPr/>
        <a:lstStyle/>
        <a:p>
          <a:endParaRPr lang="en-US" sz="1600"/>
        </a:p>
      </dgm:t>
    </dgm:pt>
    <dgm:pt modelId="{FECFEA5D-5636-4256-A86F-50CE2D92A5C3}" type="pres">
      <dgm:prSet presAssocID="{91EED9FB-B2C6-437A-8FD7-CA72AE371501}" presName="linear" presStyleCnt="0">
        <dgm:presLayoutVars>
          <dgm:dir/>
          <dgm:animLvl val="lvl"/>
          <dgm:resizeHandles val="exact"/>
        </dgm:presLayoutVars>
      </dgm:prSet>
      <dgm:spPr/>
    </dgm:pt>
    <dgm:pt modelId="{2B39CB76-5F3A-41F8-92F2-CE85686F3D6A}" type="pres">
      <dgm:prSet presAssocID="{C89FF05F-AB64-4D17-98CB-154D63AD6B88}" presName="parentLin" presStyleCnt="0"/>
      <dgm:spPr/>
    </dgm:pt>
    <dgm:pt modelId="{B5A0B9B0-E311-4B7A-93B2-91967DAEF37D}" type="pres">
      <dgm:prSet presAssocID="{C89FF05F-AB64-4D17-98CB-154D63AD6B88}" presName="parentLeftMargin" presStyleLbl="node1" presStyleIdx="0" presStyleCnt="5"/>
      <dgm:spPr/>
    </dgm:pt>
    <dgm:pt modelId="{4BBDDF6A-3F85-4A28-813B-CDA5EDBCE3F7}" type="pres">
      <dgm:prSet presAssocID="{C89FF05F-AB64-4D17-98CB-154D63AD6B88}" presName="parentText" presStyleLbl="node1" presStyleIdx="0" presStyleCnt="5">
        <dgm:presLayoutVars>
          <dgm:chMax val="0"/>
          <dgm:bulletEnabled val="1"/>
        </dgm:presLayoutVars>
      </dgm:prSet>
      <dgm:spPr/>
    </dgm:pt>
    <dgm:pt modelId="{8545BB5C-B8F1-489B-B022-A58B708032C5}" type="pres">
      <dgm:prSet presAssocID="{C89FF05F-AB64-4D17-98CB-154D63AD6B88}" presName="negativeSpace" presStyleCnt="0"/>
      <dgm:spPr/>
    </dgm:pt>
    <dgm:pt modelId="{50476BE3-3829-44D9-A74F-6191241FD400}" type="pres">
      <dgm:prSet presAssocID="{C89FF05F-AB64-4D17-98CB-154D63AD6B88}" presName="childText" presStyleLbl="conFgAcc1" presStyleIdx="0" presStyleCnt="5">
        <dgm:presLayoutVars>
          <dgm:bulletEnabled val="1"/>
        </dgm:presLayoutVars>
      </dgm:prSet>
      <dgm:spPr/>
    </dgm:pt>
    <dgm:pt modelId="{81457A4B-0759-4C56-BFDF-BBA93A00927F}" type="pres">
      <dgm:prSet presAssocID="{2E9D41A7-8880-4DFC-9A04-6102C6B3051B}" presName="spaceBetweenRectangles" presStyleCnt="0"/>
      <dgm:spPr/>
    </dgm:pt>
    <dgm:pt modelId="{E2C59E8F-8886-4141-9CC5-24F0DD602772}" type="pres">
      <dgm:prSet presAssocID="{83C1FDBA-EA5C-4DCB-AC8C-A21D1376914F}" presName="parentLin" presStyleCnt="0"/>
      <dgm:spPr/>
    </dgm:pt>
    <dgm:pt modelId="{3295404B-2AFA-43B4-B0AE-387D7FD84EAB}" type="pres">
      <dgm:prSet presAssocID="{83C1FDBA-EA5C-4DCB-AC8C-A21D1376914F}" presName="parentLeftMargin" presStyleLbl="node1" presStyleIdx="0" presStyleCnt="5"/>
      <dgm:spPr/>
    </dgm:pt>
    <dgm:pt modelId="{5B5E62AE-4ED0-47B6-90E9-A448A0B2D5E5}" type="pres">
      <dgm:prSet presAssocID="{83C1FDBA-EA5C-4DCB-AC8C-A21D1376914F}" presName="parentText" presStyleLbl="node1" presStyleIdx="1" presStyleCnt="5">
        <dgm:presLayoutVars>
          <dgm:chMax val="0"/>
          <dgm:bulletEnabled val="1"/>
        </dgm:presLayoutVars>
      </dgm:prSet>
      <dgm:spPr/>
    </dgm:pt>
    <dgm:pt modelId="{95754660-E9FB-4BC6-9D55-3E0E11AFF1F6}" type="pres">
      <dgm:prSet presAssocID="{83C1FDBA-EA5C-4DCB-AC8C-A21D1376914F}" presName="negativeSpace" presStyleCnt="0"/>
      <dgm:spPr/>
    </dgm:pt>
    <dgm:pt modelId="{503B7F52-3DE1-4776-A4D6-F49D2C769FC8}" type="pres">
      <dgm:prSet presAssocID="{83C1FDBA-EA5C-4DCB-AC8C-A21D1376914F}" presName="childText" presStyleLbl="conFgAcc1" presStyleIdx="1" presStyleCnt="5">
        <dgm:presLayoutVars>
          <dgm:bulletEnabled val="1"/>
        </dgm:presLayoutVars>
      </dgm:prSet>
      <dgm:spPr/>
    </dgm:pt>
    <dgm:pt modelId="{4710F4B1-7E0F-4721-9A98-14EACC48388E}" type="pres">
      <dgm:prSet presAssocID="{D696B30E-0629-498C-827D-CA8BDF399DEC}" presName="spaceBetweenRectangles" presStyleCnt="0"/>
      <dgm:spPr/>
    </dgm:pt>
    <dgm:pt modelId="{92506D1D-4526-43EF-9B26-C333F92C69CB}" type="pres">
      <dgm:prSet presAssocID="{917C86A4-9525-463B-A6E5-C69949CE13E9}" presName="parentLin" presStyleCnt="0"/>
      <dgm:spPr/>
    </dgm:pt>
    <dgm:pt modelId="{1B56C54E-0682-4DFE-8CE2-2747FD658C0F}" type="pres">
      <dgm:prSet presAssocID="{917C86A4-9525-463B-A6E5-C69949CE13E9}" presName="parentLeftMargin" presStyleLbl="node1" presStyleIdx="1" presStyleCnt="5"/>
      <dgm:spPr/>
    </dgm:pt>
    <dgm:pt modelId="{3F41EAE9-6F82-43DC-AC36-1AA8F909992D}" type="pres">
      <dgm:prSet presAssocID="{917C86A4-9525-463B-A6E5-C69949CE13E9}" presName="parentText" presStyleLbl="node1" presStyleIdx="2" presStyleCnt="5">
        <dgm:presLayoutVars>
          <dgm:chMax val="0"/>
          <dgm:bulletEnabled val="1"/>
        </dgm:presLayoutVars>
      </dgm:prSet>
      <dgm:spPr/>
    </dgm:pt>
    <dgm:pt modelId="{29B65DBB-EF80-4637-B55A-94783FEC987C}" type="pres">
      <dgm:prSet presAssocID="{917C86A4-9525-463B-A6E5-C69949CE13E9}" presName="negativeSpace" presStyleCnt="0"/>
      <dgm:spPr/>
    </dgm:pt>
    <dgm:pt modelId="{E43F32F0-D65C-4848-839B-9C14CCC12973}" type="pres">
      <dgm:prSet presAssocID="{917C86A4-9525-463B-A6E5-C69949CE13E9}" presName="childText" presStyleLbl="conFgAcc1" presStyleIdx="2" presStyleCnt="5">
        <dgm:presLayoutVars>
          <dgm:bulletEnabled val="1"/>
        </dgm:presLayoutVars>
      </dgm:prSet>
      <dgm:spPr/>
    </dgm:pt>
    <dgm:pt modelId="{81A80FBF-A06A-47C0-8BB6-81FD8159D085}" type="pres">
      <dgm:prSet presAssocID="{3BFD380E-DFD7-4E4B-B422-222D18C6110B}" presName="spaceBetweenRectangles" presStyleCnt="0"/>
      <dgm:spPr/>
    </dgm:pt>
    <dgm:pt modelId="{4195A7E2-15E2-4145-B557-7B29B9A2D62F}" type="pres">
      <dgm:prSet presAssocID="{5791EDBA-D703-45AC-A36E-DD9B8D64164E}" presName="parentLin" presStyleCnt="0"/>
      <dgm:spPr/>
    </dgm:pt>
    <dgm:pt modelId="{8859C52D-C88A-4448-AA50-7CD7B8A0E238}" type="pres">
      <dgm:prSet presAssocID="{5791EDBA-D703-45AC-A36E-DD9B8D64164E}" presName="parentLeftMargin" presStyleLbl="node1" presStyleIdx="2" presStyleCnt="5"/>
      <dgm:spPr/>
    </dgm:pt>
    <dgm:pt modelId="{5577C2DD-A08E-45C8-BDF9-860AA8EA031C}" type="pres">
      <dgm:prSet presAssocID="{5791EDBA-D703-45AC-A36E-DD9B8D64164E}" presName="parentText" presStyleLbl="node1" presStyleIdx="3" presStyleCnt="5">
        <dgm:presLayoutVars>
          <dgm:chMax val="0"/>
          <dgm:bulletEnabled val="1"/>
        </dgm:presLayoutVars>
      </dgm:prSet>
      <dgm:spPr/>
    </dgm:pt>
    <dgm:pt modelId="{1DFC4F38-BF3F-4869-9F38-A352A06F6EA7}" type="pres">
      <dgm:prSet presAssocID="{5791EDBA-D703-45AC-A36E-DD9B8D64164E}" presName="negativeSpace" presStyleCnt="0"/>
      <dgm:spPr/>
    </dgm:pt>
    <dgm:pt modelId="{BD52AF7A-151C-40F2-8347-FDBD89ED0224}" type="pres">
      <dgm:prSet presAssocID="{5791EDBA-D703-45AC-A36E-DD9B8D64164E}" presName="childText" presStyleLbl="conFgAcc1" presStyleIdx="3" presStyleCnt="5">
        <dgm:presLayoutVars>
          <dgm:bulletEnabled val="1"/>
        </dgm:presLayoutVars>
      </dgm:prSet>
      <dgm:spPr/>
    </dgm:pt>
    <dgm:pt modelId="{D343E45A-D731-4E11-B85A-7179ED573CFE}" type="pres">
      <dgm:prSet presAssocID="{5B0CDA29-D0AB-45AA-B337-B4182FBD8A73}" presName="spaceBetweenRectangles" presStyleCnt="0"/>
      <dgm:spPr/>
    </dgm:pt>
    <dgm:pt modelId="{22053B56-74E9-4FBA-BECA-4D6AB6F42FE2}" type="pres">
      <dgm:prSet presAssocID="{8A1BE1B3-6F77-464D-99D2-4CCBEF920076}" presName="parentLin" presStyleCnt="0"/>
      <dgm:spPr/>
    </dgm:pt>
    <dgm:pt modelId="{0116FDE7-20BD-4CDD-B5E0-A9D9734B4DD4}" type="pres">
      <dgm:prSet presAssocID="{8A1BE1B3-6F77-464D-99D2-4CCBEF920076}" presName="parentLeftMargin" presStyleLbl="node1" presStyleIdx="3" presStyleCnt="5"/>
      <dgm:spPr/>
    </dgm:pt>
    <dgm:pt modelId="{931ECDBC-CB46-4DDC-84E3-C2A616AABCAF}" type="pres">
      <dgm:prSet presAssocID="{8A1BE1B3-6F77-464D-99D2-4CCBEF920076}" presName="parentText" presStyleLbl="node1" presStyleIdx="4" presStyleCnt="5">
        <dgm:presLayoutVars>
          <dgm:chMax val="0"/>
          <dgm:bulletEnabled val="1"/>
        </dgm:presLayoutVars>
      </dgm:prSet>
      <dgm:spPr/>
    </dgm:pt>
    <dgm:pt modelId="{E916BDA6-80E9-43A2-BCFC-F31D5317E7AF}" type="pres">
      <dgm:prSet presAssocID="{8A1BE1B3-6F77-464D-99D2-4CCBEF920076}" presName="negativeSpace" presStyleCnt="0"/>
      <dgm:spPr/>
    </dgm:pt>
    <dgm:pt modelId="{86F8BEFF-323F-43DF-8126-F5746DFD472C}" type="pres">
      <dgm:prSet presAssocID="{8A1BE1B3-6F77-464D-99D2-4CCBEF920076}" presName="childText" presStyleLbl="conFgAcc1" presStyleIdx="4" presStyleCnt="5">
        <dgm:presLayoutVars>
          <dgm:bulletEnabled val="1"/>
        </dgm:presLayoutVars>
      </dgm:prSet>
      <dgm:spPr/>
    </dgm:pt>
  </dgm:ptLst>
  <dgm:cxnLst>
    <dgm:cxn modelId="{C0680609-FFCD-49AA-868A-2061E37D2831}" type="presOf" srcId="{917C86A4-9525-463B-A6E5-C69949CE13E9}" destId="{1B56C54E-0682-4DFE-8CE2-2747FD658C0F}" srcOrd="0" destOrd="0" presId="urn:microsoft.com/office/officeart/2005/8/layout/list1"/>
    <dgm:cxn modelId="{FE950609-14A5-4FF4-A1DF-EA19800ECD44}" type="presOf" srcId="{83C1FDBA-EA5C-4DCB-AC8C-A21D1376914F}" destId="{3295404B-2AFA-43B4-B0AE-387D7FD84EAB}" srcOrd="0" destOrd="0" presId="urn:microsoft.com/office/officeart/2005/8/layout/list1"/>
    <dgm:cxn modelId="{1072EC0F-330D-40DD-B093-0BBC8C0AD02F}" srcId="{83C1FDBA-EA5C-4DCB-AC8C-A21D1376914F}" destId="{674D3523-14C7-423A-9734-F0F133073F68}" srcOrd="0" destOrd="0" parTransId="{27A64340-8FC7-49A7-98D5-439F70E13426}" sibTransId="{9C8C1D79-FBC2-4B2D-B8CD-189D4CA71686}"/>
    <dgm:cxn modelId="{610C6914-5542-4702-881C-576B4F589D27}" srcId="{91EED9FB-B2C6-437A-8FD7-CA72AE371501}" destId="{83C1FDBA-EA5C-4DCB-AC8C-A21D1376914F}" srcOrd="1" destOrd="0" parTransId="{A7B86A47-2B5B-46E3-8242-C97C4F703B54}" sibTransId="{D696B30E-0629-498C-827D-CA8BDF399DEC}"/>
    <dgm:cxn modelId="{48706D18-BCAE-4E72-AC7C-BCD436B533A0}" srcId="{91EED9FB-B2C6-437A-8FD7-CA72AE371501}" destId="{5791EDBA-D703-45AC-A36E-DD9B8D64164E}" srcOrd="3" destOrd="0" parTransId="{C7C2896A-6F69-497A-9D18-8A766F857BCA}" sibTransId="{5B0CDA29-D0AB-45AA-B337-B4182FBD8A73}"/>
    <dgm:cxn modelId="{D3CB3228-41BD-49B7-96FA-87D132A0D647}" type="presOf" srcId="{5791EDBA-D703-45AC-A36E-DD9B8D64164E}" destId="{8859C52D-C88A-4448-AA50-7CD7B8A0E238}" srcOrd="0" destOrd="0" presId="urn:microsoft.com/office/officeart/2005/8/layout/list1"/>
    <dgm:cxn modelId="{D591E234-77B2-4834-9BFB-96B39CE65FB0}" type="presOf" srcId="{8A1BE1B3-6F77-464D-99D2-4CCBEF920076}" destId="{0116FDE7-20BD-4CDD-B5E0-A9D9734B4DD4}" srcOrd="0" destOrd="0" presId="urn:microsoft.com/office/officeart/2005/8/layout/list1"/>
    <dgm:cxn modelId="{168C8039-EBAF-46A0-9B2F-E740D396A1AD}" srcId="{5791EDBA-D703-45AC-A36E-DD9B8D64164E}" destId="{86B7399E-2F0F-4F84-B935-E5AD81CD15D6}" srcOrd="0" destOrd="0" parTransId="{7C401C76-7ADC-4916-AD4D-C7B920BA2CF7}" sibTransId="{500F135D-2F4D-42A4-9C5B-75AFA3D1D051}"/>
    <dgm:cxn modelId="{5BA5A55F-EBD8-49C6-9B83-5C6FAC8A12E4}" type="presOf" srcId="{8A1BE1B3-6F77-464D-99D2-4CCBEF920076}" destId="{931ECDBC-CB46-4DDC-84E3-C2A616AABCAF}" srcOrd="1" destOrd="0" presId="urn:microsoft.com/office/officeart/2005/8/layout/list1"/>
    <dgm:cxn modelId="{1E8CFA5F-FB58-432A-A5C0-B11424EF15C1}" srcId="{8A1BE1B3-6F77-464D-99D2-4CCBEF920076}" destId="{551C8E22-35D4-4BAA-A1BC-E9683D242461}" srcOrd="0" destOrd="0" parTransId="{9EF9AE88-0047-434F-83FE-9B422BBE486F}" sibTransId="{56158FDF-5653-4D4F-88F4-F6B112F8C148}"/>
    <dgm:cxn modelId="{FDA59772-06D2-437D-9CB3-1479FDFF994F}" type="presOf" srcId="{674D3523-14C7-423A-9734-F0F133073F68}" destId="{503B7F52-3DE1-4776-A4D6-F49D2C769FC8}" srcOrd="0" destOrd="0" presId="urn:microsoft.com/office/officeart/2005/8/layout/list1"/>
    <dgm:cxn modelId="{E1735D58-B6F5-4642-933D-FF8B23A6BEFB}" type="presOf" srcId="{86B7399E-2F0F-4F84-B935-E5AD81CD15D6}" destId="{BD52AF7A-151C-40F2-8347-FDBD89ED0224}" srcOrd="0" destOrd="0" presId="urn:microsoft.com/office/officeart/2005/8/layout/list1"/>
    <dgm:cxn modelId="{D7D6D683-6C11-446D-9F39-480078565464}" srcId="{91EED9FB-B2C6-437A-8FD7-CA72AE371501}" destId="{8A1BE1B3-6F77-464D-99D2-4CCBEF920076}" srcOrd="4" destOrd="0" parTransId="{35FEDA0C-0861-4AB5-9486-93F188572C56}" sibTransId="{D8130614-9498-466A-9AB9-5E1DC720B238}"/>
    <dgm:cxn modelId="{42F9348B-63ED-47D4-A3A6-057026AFE05A}" srcId="{917C86A4-9525-463B-A6E5-C69949CE13E9}" destId="{E50C34A7-0D46-4603-B492-1E2B4A2FA8AB}" srcOrd="0" destOrd="0" parTransId="{423455E4-FD8A-4772-8DB8-88A415F3A0D0}" sibTransId="{153D9FE5-0CDF-43AE-8E96-118CBAE920DD}"/>
    <dgm:cxn modelId="{4C6EBE8B-84CB-4660-8E56-64CE384CF97F}" srcId="{C89FF05F-AB64-4D17-98CB-154D63AD6B88}" destId="{B916BF9A-7B9E-4B85-9CF1-45E21217435F}" srcOrd="0" destOrd="0" parTransId="{C6366E73-A983-407C-A524-52900B859896}" sibTransId="{22CD8389-A586-4820-AEC3-676D6F57C5AE}"/>
    <dgm:cxn modelId="{B9602297-BC06-4C7F-B14C-22081DB697BB}" srcId="{91EED9FB-B2C6-437A-8FD7-CA72AE371501}" destId="{917C86A4-9525-463B-A6E5-C69949CE13E9}" srcOrd="2" destOrd="0" parTransId="{DE634991-9771-4D17-AB08-4B7E007490CB}" sibTransId="{3BFD380E-DFD7-4E4B-B422-222D18C6110B}"/>
    <dgm:cxn modelId="{DB1D5F9A-31B8-4F43-B777-88A041260133}" type="presOf" srcId="{83C1FDBA-EA5C-4DCB-AC8C-A21D1376914F}" destId="{5B5E62AE-4ED0-47B6-90E9-A448A0B2D5E5}" srcOrd="1" destOrd="0" presId="urn:microsoft.com/office/officeart/2005/8/layout/list1"/>
    <dgm:cxn modelId="{3B3B609A-7EA4-46B8-87D0-CDE78BD9FCAB}" type="presOf" srcId="{5791EDBA-D703-45AC-A36E-DD9B8D64164E}" destId="{5577C2DD-A08E-45C8-BDF9-860AA8EA031C}" srcOrd="1" destOrd="0" presId="urn:microsoft.com/office/officeart/2005/8/layout/list1"/>
    <dgm:cxn modelId="{740476A0-4E98-47E7-B5A2-7E895FEF7D8C}" type="presOf" srcId="{91EED9FB-B2C6-437A-8FD7-CA72AE371501}" destId="{FECFEA5D-5636-4256-A86F-50CE2D92A5C3}" srcOrd="0" destOrd="0" presId="urn:microsoft.com/office/officeart/2005/8/layout/list1"/>
    <dgm:cxn modelId="{E471C1A1-239D-460B-8018-02EAB5F25F7F}" type="presOf" srcId="{C89FF05F-AB64-4D17-98CB-154D63AD6B88}" destId="{4BBDDF6A-3F85-4A28-813B-CDA5EDBCE3F7}" srcOrd="1" destOrd="0" presId="urn:microsoft.com/office/officeart/2005/8/layout/list1"/>
    <dgm:cxn modelId="{039E5BA2-DAE2-417A-B321-EF54C2E3195B}" type="presOf" srcId="{B916BF9A-7B9E-4B85-9CF1-45E21217435F}" destId="{50476BE3-3829-44D9-A74F-6191241FD400}" srcOrd="0" destOrd="0" presId="urn:microsoft.com/office/officeart/2005/8/layout/list1"/>
    <dgm:cxn modelId="{61BC3BB6-CD4B-4FE1-94AA-F6A6D790F0A9}" type="presOf" srcId="{E50C34A7-0D46-4603-B492-1E2B4A2FA8AB}" destId="{E43F32F0-D65C-4848-839B-9C14CCC12973}" srcOrd="0" destOrd="0" presId="urn:microsoft.com/office/officeart/2005/8/layout/list1"/>
    <dgm:cxn modelId="{AE9128D0-6DF1-422A-8847-5E9D32CDE48A}" srcId="{91EED9FB-B2C6-437A-8FD7-CA72AE371501}" destId="{C89FF05F-AB64-4D17-98CB-154D63AD6B88}" srcOrd="0" destOrd="0" parTransId="{732876DB-750F-4C19-A1A1-74525DC58680}" sibTransId="{2E9D41A7-8880-4DFC-9A04-6102C6B3051B}"/>
    <dgm:cxn modelId="{306A1BEA-0902-45D4-A157-18A2190BBB80}" type="presOf" srcId="{C89FF05F-AB64-4D17-98CB-154D63AD6B88}" destId="{B5A0B9B0-E311-4B7A-93B2-91967DAEF37D}" srcOrd="0" destOrd="0" presId="urn:microsoft.com/office/officeart/2005/8/layout/list1"/>
    <dgm:cxn modelId="{2F2F78FA-4B73-401C-9EDC-F0EB0EAF2551}" type="presOf" srcId="{551C8E22-35D4-4BAA-A1BC-E9683D242461}" destId="{86F8BEFF-323F-43DF-8126-F5746DFD472C}" srcOrd="0" destOrd="0" presId="urn:microsoft.com/office/officeart/2005/8/layout/list1"/>
    <dgm:cxn modelId="{F80B1FFC-7B86-4C32-B3B9-BA7EE587AA1E}" type="presOf" srcId="{917C86A4-9525-463B-A6E5-C69949CE13E9}" destId="{3F41EAE9-6F82-43DC-AC36-1AA8F909992D}" srcOrd="1" destOrd="0" presId="urn:microsoft.com/office/officeart/2005/8/layout/list1"/>
    <dgm:cxn modelId="{7DE6A8D1-71C0-4D7E-A761-5DFEE4C5F935}" type="presParOf" srcId="{FECFEA5D-5636-4256-A86F-50CE2D92A5C3}" destId="{2B39CB76-5F3A-41F8-92F2-CE85686F3D6A}" srcOrd="0" destOrd="0" presId="urn:microsoft.com/office/officeart/2005/8/layout/list1"/>
    <dgm:cxn modelId="{3E812F47-AA7D-4AE8-8E76-3880CBC3B61A}" type="presParOf" srcId="{2B39CB76-5F3A-41F8-92F2-CE85686F3D6A}" destId="{B5A0B9B0-E311-4B7A-93B2-91967DAEF37D}" srcOrd="0" destOrd="0" presId="urn:microsoft.com/office/officeart/2005/8/layout/list1"/>
    <dgm:cxn modelId="{63C7FFF7-545B-42E7-B28A-00F5ED55E9F4}" type="presParOf" srcId="{2B39CB76-5F3A-41F8-92F2-CE85686F3D6A}" destId="{4BBDDF6A-3F85-4A28-813B-CDA5EDBCE3F7}" srcOrd="1" destOrd="0" presId="urn:microsoft.com/office/officeart/2005/8/layout/list1"/>
    <dgm:cxn modelId="{397D8E6B-410D-438C-8CF4-EC4CE204EEB4}" type="presParOf" srcId="{FECFEA5D-5636-4256-A86F-50CE2D92A5C3}" destId="{8545BB5C-B8F1-489B-B022-A58B708032C5}" srcOrd="1" destOrd="0" presId="urn:microsoft.com/office/officeart/2005/8/layout/list1"/>
    <dgm:cxn modelId="{C5400C94-FF79-405A-A18C-A1131DC57F51}" type="presParOf" srcId="{FECFEA5D-5636-4256-A86F-50CE2D92A5C3}" destId="{50476BE3-3829-44D9-A74F-6191241FD400}" srcOrd="2" destOrd="0" presId="urn:microsoft.com/office/officeart/2005/8/layout/list1"/>
    <dgm:cxn modelId="{25507B5B-A0DF-48F4-84DC-799B696DC981}" type="presParOf" srcId="{FECFEA5D-5636-4256-A86F-50CE2D92A5C3}" destId="{81457A4B-0759-4C56-BFDF-BBA93A00927F}" srcOrd="3" destOrd="0" presId="urn:microsoft.com/office/officeart/2005/8/layout/list1"/>
    <dgm:cxn modelId="{36A63C75-0241-4866-977C-7DD84DF2D82D}" type="presParOf" srcId="{FECFEA5D-5636-4256-A86F-50CE2D92A5C3}" destId="{E2C59E8F-8886-4141-9CC5-24F0DD602772}" srcOrd="4" destOrd="0" presId="urn:microsoft.com/office/officeart/2005/8/layout/list1"/>
    <dgm:cxn modelId="{73E46989-3DAE-4581-8156-CDA4510C0B4C}" type="presParOf" srcId="{E2C59E8F-8886-4141-9CC5-24F0DD602772}" destId="{3295404B-2AFA-43B4-B0AE-387D7FD84EAB}" srcOrd="0" destOrd="0" presId="urn:microsoft.com/office/officeart/2005/8/layout/list1"/>
    <dgm:cxn modelId="{287DE74B-C635-4A61-A034-66A0A0927AB3}" type="presParOf" srcId="{E2C59E8F-8886-4141-9CC5-24F0DD602772}" destId="{5B5E62AE-4ED0-47B6-90E9-A448A0B2D5E5}" srcOrd="1" destOrd="0" presId="urn:microsoft.com/office/officeart/2005/8/layout/list1"/>
    <dgm:cxn modelId="{F7A91FB5-9355-4DB2-AC99-E36B62B12CF0}" type="presParOf" srcId="{FECFEA5D-5636-4256-A86F-50CE2D92A5C3}" destId="{95754660-E9FB-4BC6-9D55-3E0E11AFF1F6}" srcOrd="5" destOrd="0" presId="urn:microsoft.com/office/officeart/2005/8/layout/list1"/>
    <dgm:cxn modelId="{6AD5BD16-9A13-4A49-95E1-E8EF82988003}" type="presParOf" srcId="{FECFEA5D-5636-4256-A86F-50CE2D92A5C3}" destId="{503B7F52-3DE1-4776-A4D6-F49D2C769FC8}" srcOrd="6" destOrd="0" presId="urn:microsoft.com/office/officeart/2005/8/layout/list1"/>
    <dgm:cxn modelId="{E8CD7B36-3627-48F1-967B-7F55CF083455}" type="presParOf" srcId="{FECFEA5D-5636-4256-A86F-50CE2D92A5C3}" destId="{4710F4B1-7E0F-4721-9A98-14EACC48388E}" srcOrd="7" destOrd="0" presId="urn:microsoft.com/office/officeart/2005/8/layout/list1"/>
    <dgm:cxn modelId="{B9B787C4-FBD9-4D43-8E36-D9BD32A953A0}" type="presParOf" srcId="{FECFEA5D-5636-4256-A86F-50CE2D92A5C3}" destId="{92506D1D-4526-43EF-9B26-C333F92C69CB}" srcOrd="8" destOrd="0" presId="urn:microsoft.com/office/officeart/2005/8/layout/list1"/>
    <dgm:cxn modelId="{58752A17-6FAD-44C4-A14A-6B16B837BFD0}" type="presParOf" srcId="{92506D1D-4526-43EF-9B26-C333F92C69CB}" destId="{1B56C54E-0682-4DFE-8CE2-2747FD658C0F}" srcOrd="0" destOrd="0" presId="urn:microsoft.com/office/officeart/2005/8/layout/list1"/>
    <dgm:cxn modelId="{18648627-7A37-4235-98AA-6D43828595CE}" type="presParOf" srcId="{92506D1D-4526-43EF-9B26-C333F92C69CB}" destId="{3F41EAE9-6F82-43DC-AC36-1AA8F909992D}" srcOrd="1" destOrd="0" presId="urn:microsoft.com/office/officeart/2005/8/layout/list1"/>
    <dgm:cxn modelId="{34A89AFD-36C8-48ED-82C3-EBC8C64E6737}" type="presParOf" srcId="{FECFEA5D-5636-4256-A86F-50CE2D92A5C3}" destId="{29B65DBB-EF80-4637-B55A-94783FEC987C}" srcOrd="9" destOrd="0" presId="urn:microsoft.com/office/officeart/2005/8/layout/list1"/>
    <dgm:cxn modelId="{65F59D89-D731-494D-B4EB-1A9026B37571}" type="presParOf" srcId="{FECFEA5D-5636-4256-A86F-50CE2D92A5C3}" destId="{E43F32F0-D65C-4848-839B-9C14CCC12973}" srcOrd="10" destOrd="0" presId="urn:microsoft.com/office/officeart/2005/8/layout/list1"/>
    <dgm:cxn modelId="{ECA56712-51FC-4093-B066-950C37702AC2}" type="presParOf" srcId="{FECFEA5D-5636-4256-A86F-50CE2D92A5C3}" destId="{81A80FBF-A06A-47C0-8BB6-81FD8159D085}" srcOrd="11" destOrd="0" presId="urn:microsoft.com/office/officeart/2005/8/layout/list1"/>
    <dgm:cxn modelId="{457317B0-C8E1-4400-9CC0-C2B825C663D0}" type="presParOf" srcId="{FECFEA5D-5636-4256-A86F-50CE2D92A5C3}" destId="{4195A7E2-15E2-4145-B557-7B29B9A2D62F}" srcOrd="12" destOrd="0" presId="urn:microsoft.com/office/officeart/2005/8/layout/list1"/>
    <dgm:cxn modelId="{9941D9A2-A758-4B82-B69B-E08823282578}" type="presParOf" srcId="{4195A7E2-15E2-4145-B557-7B29B9A2D62F}" destId="{8859C52D-C88A-4448-AA50-7CD7B8A0E238}" srcOrd="0" destOrd="0" presId="urn:microsoft.com/office/officeart/2005/8/layout/list1"/>
    <dgm:cxn modelId="{0B5BA4B3-4A5B-49F6-AAB0-835F422CB59D}" type="presParOf" srcId="{4195A7E2-15E2-4145-B557-7B29B9A2D62F}" destId="{5577C2DD-A08E-45C8-BDF9-860AA8EA031C}" srcOrd="1" destOrd="0" presId="urn:microsoft.com/office/officeart/2005/8/layout/list1"/>
    <dgm:cxn modelId="{5AAACF37-261D-4C99-B1B4-23A70E7918F8}" type="presParOf" srcId="{FECFEA5D-5636-4256-A86F-50CE2D92A5C3}" destId="{1DFC4F38-BF3F-4869-9F38-A352A06F6EA7}" srcOrd="13" destOrd="0" presId="urn:microsoft.com/office/officeart/2005/8/layout/list1"/>
    <dgm:cxn modelId="{50A5EDF8-2484-4002-99DE-91A0AFDC913A}" type="presParOf" srcId="{FECFEA5D-5636-4256-A86F-50CE2D92A5C3}" destId="{BD52AF7A-151C-40F2-8347-FDBD89ED0224}" srcOrd="14" destOrd="0" presId="urn:microsoft.com/office/officeart/2005/8/layout/list1"/>
    <dgm:cxn modelId="{3A1BD97F-F79C-429D-B24F-A59673FAB363}" type="presParOf" srcId="{FECFEA5D-5636-4256-A86F-50CE2D92A5C3}" destId="{D343E45A-D731-4E11-B85A-7179ED573CFE}" srcOrd="15" destOrd="0" presId="urn:microsoft.com/office/officeart/2005/8/layout/list1"/>
    <dgm:cxn modelId="{477EB4FE-BEEA-4BF1-9654-CCB274CDFF52}" type="presParOf" srcId="{FECFEA5D-5636-4256-A86F-50CE2D92A5C3}" destId="{22053B56-74E9-4FBA-BECA-4D6AB6F42FE2}" srcOrd="16" destOrd="0" presId="urn:microsoft.com/office/officeart/2005/8/layout/list1"/>
    <dgm:cxn modelId="{1C05AF20-DED7-4A1A-8A4E-E63D538709D8}" type="presParOf" srcId="{22053B56-74E9-4FBA-BECA-4D6AB6F42FE2}" destId="{0116FDE7-20BD-4CDD-B5E0-A9D9734B4DD4}" srcOrd="0" destOrd="0" presId="urn:microsoft.com/office/officeart/2005/8/layout/list1"/>
    <dgm:cxn modelId="{241EB1E3-B950-41BE-AA95-D2D835DB94A7}" type="presParOf" srcId="{22053B56-74E9-4FBA-BECA-4D6AB6F42FE2}" destId="{931ECDBC-CB46-4DDC-84E3-C2A616AABCAF}" srcOrd="1" destOrd="0" presId="urn:microsoft.com/office/officeart/2005/8/layout/list1"/>
    <dgm:cxn modelId="{7A2DEA11-5A31-4905-BB6F-51D86CA845A8}" type="presParOf" srcId="{FECFEA5D-5636-4256-A86F-50CE2D92A5C3}" destId="{E916BDA6-80E9-43A2-BCFC-F31D5317E7AF}" srcOrd="17" destOrd="0" presId="urn:microsoft.com/office/officeart/2005/8/layout/list1"/>
    <dgm:cxn modelId="{D5562523-33EA-44AD-85CD-1A55922A8500}" type="presParOf" srcId="{FECFEA5D-5636-4256-A86F-50CE2D92A5C3}" destId="{86F8BEFF-323F-43DF-8126-F5746DFD472C}"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407CF-2579-4CD9-A41F-4EDBDCD2AF65}">
      <dsp:nvSpPr>
        <dsp:cNvPr id="0" name=""/>
        <dsp:cNvSpPr/>
      </dsp:nvSpPr>
      <dsp:spPr>
        <a:xfrm>
          <a:off x="0" y="588"/>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87E63-300D-404C-9E1C-3C1A92AFD615}">
      <dsp:nvSpPr>
        <dsp:cNvPr id="0" name=""/>
        <dsp:cNvSpPr/>
      </dsp:nvSpPr>
      <dsp:spPr>
        <a:xfrm>
          <a:off x="416453" y="310347"/>
          <a:ext cx="757188" cy="757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7C240-EEC6-48B6-B907-A8038CA194A0}">
      <dsp:nvSpPr>
        <dsp:cNvPr id="0" name=""/>
        <dsp:cNvSpPr/>
      </dsp:nvSpPr>
      <dsp:spPr>
        <a:xfrm>
          <a:off x="1590096" y="588"/>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022350">
            <a:lnSpc>
              <a:spcPct val="90000"/>
            </a:lnSpc>
            <a:spcBef>
              <a:spcPct val="0"/>
            </a:spcBef>
            <a:spcAft>
              <a:spcPct val="35000"/>
            </a:spcAft>
            <a:buNone/>
          </a:pPr>
          <a:r>
            <a:rPr lang="en-US" sz="2300" kern="1200"/>
            <a:t>Branding and customizing SharePoint Online is different than branding and customizing SharePoint Server products. </a:t>
          </a:r>
        </a:p>
      </dsp:txBody>
      <dsp:txXfrm>
        <a:off x="1590096" y="588"/>
        <a:ext cx="9290628" cy="1376706"/>
      </dsp:txXfrm>
    </dsp:sp>
    <dsp:sp modelId="{74D81B12-2287-4211-8D4A-4D8710C83327}">
      <dsp:nvSpPr>
        <dsp:cNvPr id="0" name=""/>
        <dsp:cNvSpPr/>
      </dsp:nvSpPr>
      <dsp:spPr>
        <a:xfrm>
          <a:off x="0" y="1721471"/>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03C28-978F-4B0C-B53E-927D21BD8E20}">
      <dsp:nvSpPr>
        <dsp:cNvPr id="0" name=""/>
        <dsp:cNvSpPr/>
      </dsp:nvSpPr>
      <dsp:spPr>
        <a:xfrm>
          <a:off x="416453" y="2031230"/>
          <a:ext cx="757188" cy="757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958C0-E85B-4AD7-ACD0-EEF4B07593A6}">
      <dsp:nvSpPr>
        <dsp:cNvPr id="0" name=""/>
        <dsp:cNvSpPr/>
      </dsp:nvSpPr>
      <dsp:spPr>
        <a:xfrm>
          <a:off x="1590096" y="1721471"/>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022350">
            <a:lnSpc>
              <a:spcPct val="90000"/>
            </a:lnSpc>
            <a:spcBef>
              <a:spcPct val="0"/>
            </a:spcBef>
            <a:spcAft>
              <a:spcPct val="35000"/>
            </a:spcAft>
            <a:buNone/>
          </a:pPr>
          <a:r>
            <a:rPr lang="en-US" sz="2300" kern="1200"/>
            <a:t>SharePoint Online gets updated with new features on a regular basis and these updates can affect certain types of customizations.</a:t>
          </a:r>
        </a:p>
      </dsp:txBody>
      <dsp:txXfrm>
        <a:off x="1590096" y="1721471"/>
        <a:ext cx="9290628" cy="1376706"/>
      </dsp:txXfrm>
    </dsp:sp>
    <dsp:sp modelId="{D0993BCD-C904-4822-A40A-F99E2647FEAB}">
      <dsp:nvSpPr>
        <dsp:cNvPr id="0" name=""/>
        <dsp:cNvSpPr/>
      </dsp:nvSpPr>
      <dsp:spPr>
        <a:xfrm>
          <a:off x="0" y="3442354"/>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235E2-0130-4D3C-948C-5AE2AC1A8001}">
      <dsp:nvSpPr>
        <dsp:cNvPr id="0" name=""/>
        <dsp:cNvSpPr/>
      </dsp:nvSpPr>
      <dsp:spPr>
        <a:xfrm>
          <a:off x="416453" y="3752113"/>
          <a:ext cx="757188" cy="757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FEBD4-11C2-41AB-BB5A-D71BB9091074}">
      <dsp:nvSpPr>
        <dsp:cNvPr id="0" name=""/>
        <dsp:cNvSpPr/>
      </dsp:nvSpPr>
      <dsp:spPr>
        <a:xfrm>
          <a:off x="1590096" y="3442354"/>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022350">
            <a:lnSpc>
              <a:spcPct val="90000"/>
            </a:lnSpc>
            <a:spcBef>
              <a:spcPct val="0"/>
            </a:spcBef>
            <a:spcAft>
              <a:spcPct val="35000"/>
            </a:spcAft>
            <a:buNone/>
          </a:pPr>
          <a:r>
            <a:rPr lang="en-US" sz="2300" kern="1200"/>
            <a:t>There are recommended customization and branding techniques available today that can streamline your branding and customization requirements. </a:t>
          </a:r>
        </a:p>
      </dsp:txBody>
      <dsp:txXfrm>
        <a:off x="1590096" y="3442354"/>
        <a:ext cx="9290628" cy="137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2E335-B1B5-40B8-BC1C-1FCF50B9C026}">
      <dsp:nvSpPr>
        <dsp:cNvPr id="0" name=""/>
        <dsp:cNvSpPr/>
      </dsp:nvSpPr>
      <dsp:spPr>
        <a:xfrm>
          <a:off x="4090" y="47881"/>
          <a:ext cx="2459851" cy="9753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Customizations using the browser</a:t>
          </a:r>
        </a:p>
      </dsp:txBody>
      <dsp:txXfrm>
        <a:off x="4090" y="47881"/>
        <a:ext cx="2459851" cy="975302"/>
      </dsp:txXfrm>
    </dsp:sp>
    <dsp:sp modelId="{89AC92A0-EA3E-4D0E-8B2D-342223B78FF0}">
      <dsp:nvSpPr>
        <dsp:cNvPr id="0" name=""/>
        <dsp:cNvSpPr/>
      </dsp:nvSpPr>
      <dsp:spPr>
        <a:xfrm>
          <a:off x="4090" y="1023184"/>
          <a:ext cx="2459851" cy="24744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Examples include Site Pages, logo, site theme, Page Comments, or </a:t>
          </a:r>
          <a:r>
            <a:rPr lang="en-GB" sz="1800" kern="1200"/>
            <a:t>navigation</a:t>
          </a:r>
          <a:r>
            <a:rPr lang="en-US" sz="1800" kern="1200"/>
            <a:t> links. </a:t>
          </a:r>
        </a:p>
      </dsp:txBody>
      <dsp:txXfrm>
        <a:off x="4090" y="1023184"/>
        <a:ext cx="2459851" cy="2474456"/>
      </dsp:txXfrm>
    </dsp:sp>
    <dsp:sp modelId="{5D5C73BA-FAE0-4C12-86AB-0E8A64F848AE}">
      <dsp:nvSpPr>
        <dsp:cNvPr id="0" name=""/>
        <dsp:cNvSpPr/>
      </dsp:nvSpPr>
      <dsp:spPr>
        <a:xfrm>
          <a:off x="2808321" y="47881"/>
          <a:ext cx="2459851" cy="9753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Customizations using supported tools and applications</a:t>
          </a:r>
        </a:p>
      </dsp:txBody>
      <dsp:txXfrm>
        <a:off x="2808321" y="47881"/>
        <a:ext cx="2459851" cy="975302"/>
      </dsp:txXfrm>
    </dsp:sp>
    <dsp:sp modelId="{EC2BD99E-4898-4B2C-B71A-36A3AADE2224}">
      <dsp:nvSpPr>
        <dsp:cNvPr id="0" name=""/>
        <dsp:cNvSpPr/>
      </dsp:nvSpPr>
      <dsp:spPr>
        <a:xfrm>
          <a:off x="2808321" y="1023184"/>
          <a:ext cx="2459851" cy="24744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For example, PowerApps and Power Automate can be used to add custom forms and flows to your site.</a:t>
          </a:r>
        </a:p>
      </dsp:txBody>
      <dsp:txXfrm>
        <a:off x="2808321" y="1023184"/>
        <a:ext cx="2459851" cy="2474456"/>
      </dsp:txXfrm>
    </dsp:sp>
    <dsp:sp modelId="{14CA2FB6-2F6D-4CF2-993B-0AD38E4CE4E8}">
      <dsp:nvSpPr>
        <dsp:cNvPr id="0" name=""/>
        <dsp:cNvSpPr/>
      </dsp:nvSpPr>
      <dsp:spPr>
        <a:xfrm>
          <a:off x="5612552" y="47881"/>
          <a:ext cx="2459851" cy="9753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Customizations using add-ins for SharePoint</a:t>
          </a:r>
        </a:p>
      </dsp:txBody>
      <dsp:txXfrm>
        <a:off x="5612552" y="47881"/>
        <a:ext cx="2459851" cy="975302"/>
      </dsp:txXfrm>
    </dsp:sp>
    <dsp:sp modelId="{58B7DBA6-0A6D-472A-A7B6-526BA2C61B2F}">
      <dsp:nvSpPr>
        <dsp:cNvPr id="0" name=""/>
        <dsp:cNvSpPr/>
      </dsp:nvSpPr>
      <dsp:spPr>
        <a:xfrm>
          <a:off x="5612552" y="1023184"/>
          <a:ext cx="2459851" cy="24744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new Cloud App Model in SharePoint Online enables you to add apps to your sites. </a:t>
          </a:r>
        </a:p>
      </dsp:txBody>
      <dsp:txXfrm>
        <a:off x="5612552" y="1023184"/>
        <a:ext cx="2459851" cy="2474456"/>
      </dsp:txXfrm>
    </dsp:sp>
    <dsp:sp modelId="{563C35E4-2CFC-4F56-8D6E-BF44D85D9CB0}">
      <dsp:nvSpPr>
        <dsp:cNvPr id="0" name=""/>
        <dsp:cNvSpPr/>
      </dsp:nvSpPr>
      <dsp:spPr>
        <a:xfrm>
          <a:off x="8416783" y="47881"/>
          <a:ext cx="2459851" cy="9753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Third-party apps</a:t>
          </a:r>
        </a:p>
      </dsp:txBody>
      <dsp:txXfrm>
        <a:off x="8416783" y="47881"/>
        <a:ext cx="2459851" cy="975302"/>
      </dsp:txXfrm>
    </dsp:sp>
    <dsp:sp modelId="{B0CF5626-0C60-4BD4-AAA2-3056D758A8DA}">
      <dsp:nvSpPr>
        <dsp:cNvPr id="0" name=""/>
        <dsp:cNvSpPr/>
      </dsp:nvSpPr>
      <dsp:spPr>
        <a:xfrm>
          <a:off x="8416783" y="1023184"/>
          <a:ext cx="2459851" cy="24744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Third-party apps are found in the SharePoint Store, which is a Microsoft marketplace accessible from SharePoint Online sites.</a:t>
          </a:r>
        </a:p>
      </dsp:txBody>
      <dsp:txXfrm>
        <a:off x="8416783" y="1023184"/>
        <a:ext cx="2459851" cy="2474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9E452-34B1-473F-856C-9C0788BBBD6A}">
      <dsp:nvSpPr>
        <dsp:cNvPr id="0" name=""/>
        <dsp:cNvSpPr/>
      </dsp:nvSpPr>
      <dsp:spPr>
        <a:xfrm>
          <a:off x="0" y="2215"/>
          <a:ext cx="108807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48007D-02A8-4527-8DCF-6571410F39A4}">
      <dsp:nvSpPr>
        <dsp:cNvPr id="0" name=""/>
        <dsp:cNvSpPr/>
      </dsp:nvSpPr>
      <dsp:spPr>
        <a:xfrm>
          <a:off x="0" y="2215"/>
          <a:ext cx="10880726" cy="11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Allowing users to customize sites and pages in SharePoint by inserting script can give them the flexibility to address different needs in your organization.</a:t>
          </a:r>
        </a:p>
      </dsp:txBody>
      <dsp:txXfrm>
        <a:off x="0" y="2215"/>
        <a:ext cx="10880726" cy="1195773"/>
      </dsp:txXfrm>
    </dsp:sp>
    <dsp:sp modelId="{F40F545E-7ED9-40BC-BEE1-C709F0619D30}">
      <dsp:nvSpPr>
        <dsp:cNvPr id="0" name=""/>
        <dsp:cNvSpPr/>
      </dsp:nvSpPr>
      <dsp:spPr>
        <a:xfrm>
          <a:off x="0" y="1197989"/>
          <a:ext cx="108807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243505-F159-4A51-975A-E09F050E255C}">
      <dsp:nvSpPr>
        <dsp:cNvPr id="0" name=""/>
        <dsp:cNvSpPr/>
      </dsp:nvSpPr>
      <dsp:spPr>
        <a:xfrm>
          <a:off x="0" y="1197989"/>
          <a:ext cx="2176145" cy="1809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However, when you allow users to run custom script </a:t>
          </a:r>
        </a:p>
      </dsp:txBody>
      <dsp:txXfrm>
        <a:off x="0" y="1197989"/>
        <a:ext cx="2176145" cy="1809722"/>
      </dsp:txXfrm>
    </dsp:sp>
    <dsp:sp modelId="{32679689-4FC6-4820-9A93-933BE26704AB}">
      <dsp:nvSpPr>
        <dsp:cNvPr id="0" name=""/>
        <dsp:cNvSpPr/>
      </dsp:nvSpPr>
      <dsp:spPr>
        <a:xfrm>
          <a:off x="2339356" y="1212238"/>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You can no longer enforce governance or scope the capabilities of inserted code </a:t>
          </a:r>
        </a:p>
      </dsp:txBody>
      <dsp:txXfrm>
        <a:off x="2339356" y="1212238"/>
        <a:ext cx="8541369" cy="284978"/>
      </dsp:txXfrm>
    </dsp:sp>
    <dsp:sp modelId="{81447671-E188-4F84-AE77-66B64D633969}">
      <dsp:nvSpPr>
        <dsp:cNvPr id="0" name=""/>
        <dsp:cNvSpPr/>
      </dsp:nvSpPr>
      <dsp:spPr>
        <a:xfrm>
          <a:off x="2176145" y="1497216"/>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BC4362D-9716-4F4E-B038-003DF8E86DBD}">
      <dsp:nvSpPr>
        <dsp:cNvPr id="0" name=""/>
        <dsp:cNvSpPr/>
      </dsp:nvSpPr>
      <dsp:spPr>
        <a:xfrm>
          <a:off x="2339356" y="1511465"/>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You cannot block specific parts of code or block all custom code that has been deployed </a:t>
          </a:r>
        </a:p>
      </dsp:txBody>
      <dsp:txXfrm>
        <a:off x="2339356" y="1511465"/>
        <a:ext cx="8541369" cy="284978"/>
      </dsp:txXfrm>
    </dsp:sp>
    <dsp:sp modelId="{11BCDFF3-C1BE-43EF-8B72-6F8E198B5CD5}">
      <dsp:nvSpPr>
        <dsp:cNvPr id="0" name=""/>
        <dsp:cNvSpPr/>
      </dsp:nvSpPr>
      <dsp:spPr>
        <a:xfrm>
          <a:off x="2176145" y="1796444"/>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8C5BE3F9-940D-42A4-81E8-B9362BA07F9A}">
      <dsp:nvSpPr>
        <dsp:cNvPr id="0" name=""/>
        <dsp:cNvSpPr/>
      </dsp:nvSpPr>
      <dsp:spPr>
        <a:xfrm>
          <a:off x="2339356" y="1810692"/>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Scripts have access to everything the user has access to</a:t>
          </a:r>
        </a:p>
      </dsp:txBody>
      <dsp:txXfrm>
        <a:off x="2339356" y="1810692"/>
        <a:ext cx="8541369" cy="284978"/>
      </dsp:txXfrm>
    </dsp:sp>
    <dsp:sp modelId="{D1FCC439-8C34-4CEB-B3DB-E4D518A2DD3A}">
      <dsp:nvSpPr>
        <dsp:cNvPr id="0" name=""/>
        <dsp:cNvSpPr/>
      </dsp:nvSpPr>
      <dsp:spPr>
        <a:xfrm>
          <a:off x="2176145" y="2095671"/>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B158C62-7C09-4D43-A724-15135FC538F1}">
      <dsp:nvSpPr>
        <dsp:cNvPr id="0" name=""/>
        <dsp:cNvSpPr/>
      </dsp:nvSpPr>
      <dsp:spPr>
        <a:xfrm>
          <a:off x="2339356" y="2109920"/>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Scripts can access content across several Microsoft 365 services and even beyond with Microsoft Graph integration</a:t>
          </a:r>
        </a:p>
      </dsp:txBody>
      <dsp:txXfrm>
        <a:off x="2339356" y="2109920"/>
        <a:ext cx="8541369" cy="284978"/>
      </dsp:txXfrm>
    </dsp:sp>
    <dsp:sp modelId="{59607DE5-9F4C-4B1A-8A55-B420BF7AD35C}">
      <dsp:nvSpPr>
        <dsp:cNvPr id="0" name=""/>
        <dsp:cNvSpPr/>
      </dsp:nvSpPr>
      <dsp:spPr>
        <a:xfrm>
          <a:off x="2176145" y="2394898"/>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77920D7-A3F1-4E01-B4E6-B26253770942}">
      <dsp:nvSpPr>
        <dsp:cNvPr id="0" name=""/>
        <dsp:cNvSpPr/>
      </dsp:nvSpPr>
      <dsp:spPr>
        <a:xfrm>
          <a:off x="2339356" y="2409147"/>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You cannot Audit the insertion of scipts</a:t>
          </a:r>
        </a:p>
      </dsp:txBody>
      <dsp:txXfrm>
        <a:off x="2339356" y="2409147"/>
        <a:ext cx="8541369" cy="284978"/>
      </dsp:txXfrm>
    </dsp:sp>
    <dsp:sp modelId="{04C31BA9-1144-48D3-A935-BF1BD9997E1D}">
      <dsp:nvSpPr>
        <dsp:cNvPr id="0" name=""/>
        <dsp:cNvSpPr/>
      </dsp:nvSpPr>
      <dsp:spPr>
        <a:xfrm>
          <a:off x="2176145" y="269412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50C7D9D-8E3A-4A0E-82E7-B34D5BE72910}">
      <dsp:nvSpPr>
        <dsp:cNvPr id="0" name=""/>
        <dsp:cNvSpPr/>
      </dsp:nvSpPr>
      <dsp:spPr>
        <a:xfrm>
          <a:off x="2339356" y="2708374"/>
          <a:ext cx="8541369" cy="28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You cannot block inserted script</a:t>
          </a:r>
        </a:p>
      </dsp:txBody>
      <dsp:txXfrm>
        <a:off x="2339356" y="2708374"/>
        <a:ext cx="8541369" cy="284978"/>
      </dsp:txXfrm>
    </dsp:sp>
    <dsp:sp modelId="{6788106D-189F-4FD3-8652-B5D3AFD7056F}">
      <dsp:nvSpPr>
        <dsp:cNvPr id="0" name=""/>
        <dsp:cNvSpPr/>
      </dsp:nvSpPr>
      <dsp:spPr>
        <a:xfrm>
          <a:off x="2176145" y="2993352"/>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898B277D-6606-454E-A4A4-B75A2943F5A6}">
      <dsp:nvSpPr>
        <dsp:cNvPr id="0" name=""/>
        <dsp:cNvSpPr/>
      </dsp:nvSpPr>
      <dsp:spPr>
        <a:xfrm>
          <a:off x="0" y="3007711"/>
          <a:ext cx="108807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1E1D42-1FB5-4546-B6DA-D8CE0742F9BA}">
      <dsp:nvSpPr>
        <dsp:cNvPr id="0" name=""/>
        <dsp:cNvSpPr/>
      </dsp:nvSpPr>
      <dsp:spPr>
        <a:xfrm>
          <a:off x="0" y="3007711"/>
          <a:ext cx="10880726" cy="1809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dirty="0"/>
            <a:t>Instead of allowing custom script, we recommend using the SharePoint Framework</a:t>
          </a:r>
        </a:p>
      </dsp:txBody>
      <dsp:txXfrm>
        <a:off x="0" y="3007711"/>
        <a:ext cx="10880726" cy="18097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07B84-D4B8-4028-9228-8BFA6279B35E}">
      <dsp:nvSpPr>
        <dsp:cNvPr id="0" name=""/>
        <dsp:cNvSpPr/>
      </dsp:nvSpPr>
      <dsp:spPr>
        <a:xfrm>
          <a:off x="53" y="91765"/>
          <a:ext cx="5084401" cy="155245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As a SharePoint Administrator you can allow custom scripts on other (non classic and non-personal) sites as well, such as Modern SharePoint Sites.</a:t>
          </a:r>
        </a:p>
      </dsp:txBody>
      <dsp:txXfrm>
        <a:off x="53" y="91765"/>
        <a:ext cx="5084401" cy="1552455"/>
      </dsp:txXfrm>
    </dsp:sp>
    <dsp:sp modelId="{1AC9E090-CBA0-450B-A991-B04AC9A3D868}">
      <dsp:nvSpPr>
        <dsp:cNvPr id="0" name=""/>
        <dsp:cNvSpPr/>
      </dsp:nvSpPr>
      <dsp:spPr>
        <a:xfrm>
          <a:off x="53" y="1644220"/>
          <a:ext cx="5084401" cy="30836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NOTE: User custom actions and custom JavaScript are not supported on Modern sites.</a:t>
          </a:r>
        </a:p>
      </dsp:txBody>
      <dsp:txXfrm>
        <a:off x="53" y="1644220"/>
        <a:ext cx="5084401" cy="3083664"/>
      </dsp:txXfrm>
    </dsp:sp>
    <dsp:sp modelId="{3229477F-A815-475B-9263-634D1F84E9E6}">
      <dsp:nvSpPr>
        <dsp:cNvPr id="0" name=""/>
        <dsp:cNvSpPr/>
      </dsp:nvSpPr>
      <dsp:spPr>
        <a:xfrm>
          <a:off x="5796271" y="91765"/>
          <a:ext cx="5084401" cy="155245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nb-NO" sz="2200" kern="1200"/>
            <a:t>You need to use Microsoft PowerShell to allow custom scripts on a site collection. </a:t>
          </a:r>
          <a:endParaRPr lang="en-US" sz="2200" kern="1200"/>
        </a:p>
      </dsp:txBody>
      <dsp:txXfrm>
        <a:off x="5796271" y="91765"/>
        <a:ext cx="5084401" cy="1552455"/>
      </dsp:txXfrm>
    </dsp:sp>
    <dsp:sp modelId="{362E11C4-9E44-46F5-A6DA-464B38D0B3A8}">
      <dsp:nvSpPr>
        <dsp:cNvPr id="0" name=""/>
        <dsp:cNvSpPr/>
      </dsp:nvSpPr>
      <dsp:spPr>
        <a:xfrm>
          <a:off x="5796271" y="1644220"/>
          <a:ext cx="5084401" cy="30836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Download the latest SharePoint Online Management Shell.</a:t>
          </a:r>
        </a:p>
        <a:p>
          <a:pPr marL="228600" lvl="1" indent="-228600" algn="l" defTabSz="977900">
            <a:lnSpc>
              <a:spcPct val="90000"/>
            </a:lnSpc>
            <a:spcBef>
              <a:spcPct val="0"/>
            </a:spcBef>
            <a:spcAft>
              <a:spcPct val="15000"/>
            </a:spcAft>
            <a:buChar char="•"/>
          </a:pPr>
          <a:r>
            <a:rPr lang="en-US" sz="2200" kern="1200" dirty="0"/>
            <a:t>Connect to SharePoint Online as a global admin or SharePoint admin in Microsoft 365.</a:t>
          </a:r>
        </a:p>
        <a:p>
          <a:pPr marL="228600" lvl="1" indent="-228600" algn="l" defTabSz="977900">
            <a:lnSpc>
              <a:spcPct val="90000"/>
            </a:lnSpc>
            <a:spcBef>
              <a:spcPct val="0"/>
            </a:spcBef>
            <a:spcAft>
              <a:spcPct val="15000"/>
            </a:spcAft>
            <a:buChar char="•"/>
          </a:pPr>
          <a:r>
            <a:rPr lang="en-US" sz="2200" kern="1200" dirty="0"/>
            <a:t>Run the following Command</a:t>
          </a:r>
        </a:p>
        <a:p>
          <a:pPr marL="457200" lvl="2" indent="-228600" algn="l" defTabSz="977900">
            <a:lnSpc>
              <a:spcPct val="90000"/>
            </a:lnSpc>
            <a:spcBef>
              <a:spcPct val="0"/>
            </a:spcBef>
            <a:spcAft>
              <a:spcPct val="15000"/>
            </a:spcAft>
            <a:buChar char="•"/>
          </a:pPr>
          <a:r>
            <a:rPr lang="en-US" sz="2200" kern="1200" dirty="0">
              <a:latin typeface="Consolas" panose="020B0609020204030204" pitchFamily="49" charset="0"/>
            </a:rPr>
            <a:t>Set-</a:t>
          </a:r>
          <a:r>
            <a:rPr lang="en-US" sz="2200" kern="1200" dirty="0" err="1">
              <a:latin typeface="Consolas" panose="020B0609020204030204" pitchFamily="49" charset="0"/>
            </a:rPr>
            <a:t>SPOsite</a:t>
          </a:r>
          <a:r>
            <a:rPr lang="en-US" sz="2200" kern="1200" dirty="0">
              <a:latin typeface="Consolas" panose="020B0609020204030204" pitchFamily="49" charset="0"/>
            </a:rPr>
            <a:t> &lt;</a:t>
          </a:r>
          <a:r>
            <a:rPr lang="en-US" sz="2200" kern="1200" dirty="0" err="1">
              <a:latin typeface="Consolas" panose="020B0609020204030204" pitchFamily="49" charset="0"/>
            </a:rPr>
            <a:t>SiteURL</a:t>
          </a:r>
          <a:r>
            <a:rPr lang="en-US" sz="2200" kern="1200" dirty="0">
              <a:latin typeface="Consolas" panose="020B0609020204030204" pitchFamily="49" charset="0"/>
            </a:rPr>
            <a:t>&gt; -</a:t>
          </a:r>
          <a:r>
            <a:rPr lang="en-US" sz="2200" kern="1200" dirty="0" err="1">
              <a:latin typeface="Consolas" panose="020B0609020204030204" pitchFamily="49" charset="0"/>
            </a:rPr>
            <a:t>DenyAddAndCustomizePages</a:t>
          </a:r>
          <a:r>
            <a:rPr lang="en-US" sz="2200" kern="1200" dirty="0">
              <a:latin typeface="Consolas" panose="020B0609020204030204" pitchFamily="49" charset="0"/>
            </a:rPr>
            <a:t> 0</a:t>
          </a:r>
        </a:p>
      </dsp:txBody>
      <dsp:txXfrm>
        <a:off x="5796271" y="1644220"/>
        <a:ext cx="5084401" cy="30836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44BC2-9A58-4ABC-A6C6-9BCDDD2F7CA4}">
      <dsp:nvSpPr>
        <dsp:cNvPr id="0" name=""/>
        <dsp:cNvSpPr/>
      </dsp:nvSpPr>
      <dsp:spPr>
        <a:xfrm>
          <a:off x="0" y="432"/>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42CA8-E078-41F9-9CDF-63A323A6833C}">
      <dsp:nvSpPr>
        <dsp:cNvPr id="0" name=""/>
        <dsp:cNvSpPr/>
      </dsp:nvSpPr>
      <dsp:spPr>
        <a:xfrm>
          <a:off x="0" y="432"/>
          <a:ext cx="10880726" cy="70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Site designs are like a template. </a:t>
          </a:r>
          <a:endParaRPr lang="en-US" sz="1800" kern="1200"/>
        </a:p>
      </dsp:txBody>
      <dsp:txXfrm>
        <a:off x="0" y="432"/>
        <a:ext cx="10880726" cy="708931"/>
      </dsp:txXfrm>
    </dsp:sp>
    <dsp:sp modelId="{ABDB22C7-0F0A-42B1-A1F2-7A373EDDC50D}">
      <dsp:nvSpPr>
        <dsp:cNvPr id="0" name=""/>
        <dsp:cNvSpPr/>
      </dsp:nvSpPr>
      <dsp:spPr>
        <a:xfrm>
          <a:off x="0" y="709364"/>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95F00-B985-4299-82E2-4C7189E4370E}">
      <dsp:nvSpPr>
        <dsp:cNvPr id="0" name=""/>
        <dsp:cNvSpPr/>
      </dsp:nvSpPr>
      <dsp:spPr>
        <a:xfrm>
          <a:off x="0" y="709364"/>
          <a:ext cx="10880726" cy="70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They can be used each time a new site is created to apply a consistent set of actions. </a:t>
          </a:r>
          <a:endParaRPr lang="en-US" sz="1800" kern="1200"/>
        </a:p>
      </dsp:txBody>
      <dsp:txXfrm>
        <a:off x="0" y="709364"/>
        <a:ext cx="10880726" cy="708931"/>
      </dsp:txXfrm>
    </dsp:sp>
    <dsp:sp modelId="{9CB9335E-6244-4E51-905D-93D78B328280}">
      <dsp:nvSpPr>
        <dsp:cNvPr id="0" name=""/>
        <dsp:cNvSpPr/>
      </dsp:nvSpPr>
      <dsp:spPr>
        <a:xfrm>
          <a:off x="0" y="1418295"/>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3FD3CB-FAFB-478C-A45D-A181E0C17ABD}">
      <dsp:nvSpPr>
        <dsp:cNvPr id="0" name=""/>
        <dsp:cNvSpPr/>
      </dsp:nvSpPr>
      <dsp:spPr>
        <a:xfrm>
          <a:off x="0" y="1418295"/>
          <a:ext cx="10880726" cy="70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a:t>Most actions typically affect the site itself, such as setting the theme or creating lists. But a site design can also include other actions, such as recording the new site URL to a log.</a:t>
          </a:r>
          <a:endParaRPr lang="en-US" sz="1800" kern="1200" dirty="0"/>
        </a:p>
      </dsp:txBody>
      <dsp:txXfrm>
        <a:off x="0" y="1418295"/>
        <a:ext cx="10880726" cy="708931"/>
      </dsp:txXfrm>
    </dsp:sp>
    <dsp:sp modelId="{81479717-770E-4767-8FD7-35B684A1C440}">
      <dsp:nvSpPr>
        <dsp:cNvPr id="0" name=""/>
        <dsp:cNvSpPr/>
      </dsp:nvSpPr>
      <dsp:spPr>
        <a:xfrm>
          <a:off x="0" y="2127227"/>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27991-2BC0-4E6C-A47D-23BF723A9949}">
      <dsp:nvSpPr>
        <dsp:cNvPr id="0" name=""/>
        <dsp:cNvSpPr/>
      </dsp:nvSpPr>
      <dsp:spPr>
        <a:xfrm>
          <a:off x="0" y="2127227"/>
          <a:ext cx="10880726" cy="70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They can also be applied to existing modern sites (group-connected Teams and Communication sites) by Site Administrators or Site Owners. </a:t>
          </a:r>
          <a:endParaRPr lang="en-US" sz="1800" kern="1200"/>
        </a:p>
      </dsp:txBody>
      <dsp:txXfrm>
        <a:off x="0" y="2127227"/>
        <a:ext cx="10880726" cy="708931"/>
      </dsp:txXfrm>
    </dsp:sp>
    <dsp:sp modelId="{E31AA29E-A6D8-4B64-978C-389CE728EE91}">
      <dsp:nvSpPr>
        <dsp:cNvPr id="0" name=""/>
        <dsp:cNvSpPr/>
      </dsp:nvSpPr>
      <dsp:spPr>
        <a:xfrm>
          <a:off x="0" y="2836158"/>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FE33D-733F-483F-9141-E4031EAF7DC4}">
      <dsp:nvSpPr>
        <dsp:cNvPr id="0" name=""/>
        <dsp:cNvSpPr/>
      </dsp:nvSpPr>
      <dsp:spPr>
        <a:xfrm>
          <a:off x="0" y="2836158"/>
          <a:ext cx="10880726" cy="70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a:t>Site Designs use Site Scripts to apply actions to the Site.</a:t>
          </a:r>
          <a:endParaRPr lang="en-US" sz="1800" kern="1200" dirty="0"/>
        </a:p>
      </dsp:txBody>
      <dsp:txXfrm>
        <a:off x="0" y="2836158"/>
        <a:ext cx="10880726" cy="7089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8F12F-3FE6-4ACB-A90E-C4B2990346A4}">
      <dsp:nvSpPr>
        <dsp:cNvPr id="0" name=""/>
        <dsp:cNvSpPr/>
      </dsp:nvSpPr>
      <dsp:spPr>
        <a:xfrm>
          <a:off x="0" y="652"/>
          <a:ext cx="108807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03583-EF16-49E1-939C-B8505006D650}">
      <dsp:nvSpPr>
        <dsp:cNvPr id="0" name=""/>
        <dsp:cNvSpPr/>
      </dsp:nvSpPr>
      <dsp:spPr>
        <a:xfrm>
          <a:off x="0" y="652"/>
          <a:ext cx="2176145" cy="1069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sv-SE" sz="1600" kern="1200" dirty="0">
              <a:hlinkClick xmlns:r="http://schemas.openxmlformats.org/officeDocument/2006/relationships" r:id="rId1">
                <a:extLst>
                  <a:ext uri="{A12FA001-AC4F-418D-AE19-62706E023703}">
                    <ahyp:hlinkClr xmlns:ahyp="http://schemas.microsoft.com/office/drawing/2018/hyperlinkcolor" val="tx"/>
                  </a:ext>
                </a:extLst>
              </a:hlinkClick>
            </a:rPr>
            <a:t>Add-SPOSiteDesign</a:t>
          </a:r>
          <a:endParaRPr lang="en-US" sz="1600" kern="1200" dirty="0"/>
        </a:p>
      </dsp:txBody>
      <dsp:txXfrm>
        <a:off x="0" y="652"/>
        <a:ext cx="2176145" cy="1069368"/>
      </dsp:txXfrm>
    </dsp:sp>
    <dsp:sp modelId="{ED6D4D90-49D4-4926-A613-4BC690E75282}">
      <dsp:nvSpPr>
        <dsp:cNvPr id="0" name=""/>
        <dsp:cNvSpPr/>
      </dsp:nvSpPr>
      <dsp:spPr>
        <a:xfrm>
          <a:off x="2339355" y="49213"/>
          <a:ext cx="8541369" cy="971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Creates a new site design available to users when they create a new site from the SharePoint home page</a:t>
          </a:r>
        </a:p>
      </dsp:txBody>
      <dsp:txXfrm>
        <a:off x="2339355" y="49213"/>
        <a:ext cx="8541369" cy="971203"/>
      </dsp:txXfrm>
    </dsp:sp>
    <dsp:sp modelId="{7D2FDC73-6980-442E-AA64-91FFD33DFBA6}">
      <dsp:nvSpPr>
        <dsp:cNvPr id="0" name=""/>
        <dsp:cNvSpPr/>
      </dsp:nvSpPr>
      <dsp:spPr>
        <a:xfrm>
          <a:off x="2176145" y="1020416"/>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26565-EE77-477F-B15A-748ABAF7F4EE}">
      <dsp:nvSpPr>
        <dsp:cNvPr id="0" name=""/>
        <dsp:cNvSpPr/>
      </dsp:nvSpPr>
      <dsp:spPr>
        <a:xfrm>
          <a:off x="0" y="1070021"/>
          <a:ext cx="108807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5E44E-A946-47E6-A741-C29913E4FF1D}">
      <dsp:nvSpPr>
        <dsp:cNvPr id="0" name=""/>
        <dsp:cNvSpPr/>
      </dsp:nvSpPr>
      <dsp:spPr>
        <a:xfrm>
          <a:off x="0" y="1070021"/>
          <a:ext cx="2176145" cy="1069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sv-SE" sz="1600" kern="1200" dirty="0">
              <a:hlinkClick xmlns:r="http://schemas.openxmlformats.org/officeDocument/2006/relationships" r:id="rId2">
                <a:extLst>
                  <a:ext uri="{A12FA001-AC4F-418D-AE19-62706E023703}">
                    <ahyp:hlinkClr xmlns:ahyp="http://schemas.microsoft.com/office/drawing/2018/hyperlinkcolor" val="tx"/>
                  </a:ext>
                </a:extLst>
              </a:hlinkClick>
            </a:rPr>
            <a:t>Get-SPOSiteDesign</a:t>
          </a:r>
          <a:endParaRPr lang="en-US" sz="1600" kern="1200" dirty="0"/>
        </a:p>
      </dsp:txBody>
      <dsp:txXfrm>
        <a:off x="0" y="1070021"/>
        <a:ext cx="2176145" cy="1069368"/>
      </dsp:txXfrm>
    </dsp:sp>
    <dsp:sp modelId="{DBEAAA9B-95C7-49FE-9C39-3E9C15ECCF49}">
      <dsp:nvSpPr>
        <dsp:cNvPr id="0" name=""/>
        <dsp:cNvSpPr/>
      </dsp:nvSpPr>
      <dsp:spPr>
        <a:xfrm>
          <a:off x="2339355" y="1118581"/>
          <a:ext cx="8541369" cy="971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Gets details about site designs that are on the SharePoint tenant. You can specify an ID of a specific site design to retrieve. If there are no parameters listed, details about all site designs are listed.</a:t>
          </a:r>
        </a:p>
      </dsp:txBody>
      <dsp:txXfrm>
        <a:off x="2339355" y="1118581"/>
        <a:ext cx="8541369" cy="971203"/>
      </dsp:txXfrm>
    </dsp:sp>
    <dsp:sp modelId="{EBF309D9-E0D0-4145-B2AC-EE4E465A46A4}">
      <dsp:nvSpPr>
        <dsp:cNvPr id="0" name=""/>
        <dsp:cNvSpPr/>
      </dsp:nvSpPr>
      <dsp:spPr>
        <a:xfrm>
          <a:off x="2176145" y="2089785"/>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1A576-3E23-4446-97F9-8DA293D5795B}">
      <dsp:nvSpPr>
        <dsp:cNvPr id="0" name=""/>
        <dsp:cNvSpPr/>
      </dsp:nvSpPr>
      <dsp:spPr>
        <a:xfrm>
          <a:off x="0" y="2139389"/>
          <a:ext cx="108807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063BB-3AD9-44D3-95E3-EAF133F69DF5}">
      <dsp:nvSpPr>
        <dsp:cNvPr id="0" name=""/>
        <dsp:cNvSpPr/>
      </dsp:nvSpPr>
      <dsp:spPr>
        <a:xfrm>
          <a:off x="0" y="2139389"/>
          <a:ext cx="2176145" cy="1069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sv-SE" sz="1600" kern="1200" dirty="0">
              <a:hlinkClick xmlns:r="http://schemas.openxmlformats.org/officeDocument/2006/relationships" r:id="rId3">
                <a:extLst>
                  <a:ext uri="{A12FA001-AC4F-418D-AE19-62706E023703}">
                    <ahyp:hlinkClr xmlns:ahyp="http://schemas.microsoft.com/office/drawing/2018/hyperlinkcolor" val="tx"/>
                  </a:ext>
                </a:extLst>
              </a:hlinkClick>
            </a:rPr>
            <a:t>Get-SPOSiteDesignRun</a:t>
          </a:r>
          <a:endParaRPr lang="en-US" sz="1600" kern="1200" dirty="0"/>
        </a:p>
      </dsp:txBody>
      <dsp:txXfrm>
        <a:off x="0" y="2139389"/>
        <a:ext cx="2176145" cy="1069368"/>
      </dsp:txXfrm>
    </dsp:sp>
    <dsp:sp modelId="{541A30E1-2ECE-4426-BE7E-A38766973E50}">
      <dsp:nvSpPr>
        <dsp:cNvPr id="0" name=""/>
        <dsp:cNvSpPr/>
      </dsp:nvSpPr>
      <dsp:spPr>
        <a:xfrm>
          <a:off x="2339355" y="2187949"/>
          <a:ext cx="8541369" cy="971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Retrieves a list of site designs applied to a specified site collection</a:t>
          </a:r>
        </a:p>
      </dsp:txBody>
      <dsp:txXfrm>
        <a:off x="2339355" y="2187949"/>
        <a:ext cx="8541369" cy="971203"/>
      </dsp:txXfrm>
    </dsp:sp>
    <dsp:sp modelId="{828A2672-A25E-41DB-9729-318D7AAC9724}">
      <dsp:nvSpPr>
        <dsp:cNvPr id="0" name=""/>
        <dsp:cNvSpPr/>
      </dsp:nvSpPr>
      <dsp:spPr>
        <a:xfrm>
          <a:off x="2176145" y="3159153"/>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2CF86-D6B1-44B3-9DEA-7221BE796BE8}">
      <dsp:nvSpPr>
        <dsp:cNvPr id="0" name=""/>
        <dsp:cNvSpPr/>
      </dsp:nvSpPr>
      <dsp:spPr>
        <a:xfrm>
          <a:off x="0" y="3208758"/>
          <a:ext cx="108807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58EEAE-EA00-4ABE-A11E-2A2CB3513AE8}">
      <dsp:nvSpPr>
        <dsp:cNvPr id="0" name=""/>
        <dsp:cNvSpPr/>
      </dsp:nvSpPr>
      <dsp:spPr>
        <a:xfrm>
          <a:off x="0" y="3208758"/>
          <a:ext cx="2176145" cy="1069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sv-SE" sz="1600" kern="1200" dirty="0">
              <a:hlinkClick xmlns:r="http://schemas.openxmlformats.org/officeDocument/2006/relationships" r:id="rId4">
                <a:extLst>
                  <a:ext uri="{A12FA001-AC4F-418D-AE19-62706E023703}">
                    <ahyp:hlinkClr xmlns:ahyp="http://schemas.microsoft.com/office/drawing/2018/hyperlinkcolor" val="tx"/>
                  </a:ext>
                </a:extLst>
              </a:hlinkClick>
            </a:rPr>
            <a:t>Remove-SPOSiteDesign</a:t>
          </a:r>
          <a:endParaRPr lang="en-US" sz="1600" kern="1200" dirty="0"/>
        </a:p>
      </dsp:txBody>
      <dsp:txXfrm>
        <a:off x="0" y="3208758"/>
        <a:ext cx="2176145" cy="1069368"/>
      </dsp:txXfrm>
    </dsp:sp>
    <dsp:sp modelId="{1FE1EBC6-9E17-410B-984B-0AAA9E0B3806}">
      <dsp:nvSpPr>
        <dsp:cNvPr id="0" name=""/>
        <dsp:cNvSpPr/>
      </dsp:nvSpPr>
      <dsp:spPr>
        <a:xfrm>
          <a:off x="2339355" y="3257318"/>
          <a:ext cx="8541369" cy="971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Removes a site design. It no longer appears in the UI for creating a new site.</a:t>
          </a:r>
        </a:p>
      </dsp:txBody>
      <dsp:txXfrm>
        <a:off x="2339355" y="3257318"/>
        <a:ext cx="8541369" cy="971203"/>
      </dsp:txXfrm>
    </dsp:sp>
    <dsp:sp modelId="{B4B48C2C-ADB6-4047-AD48-139ECC870930}">
      <dsp:nvSpPr>
        <dsp:cNvPr id="0" name=""/>
        <dsp:cNvSpPr/>
      </dsp:nvSpPr>
      <dsp:spPr>
        <a:xfrm>
          <a:off x="2176145" y="4228522"/>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5C97D2-C18B-41D0-9A2C-809E0BEE997D}">
      <dsp:nvSpPr>
        <dsp:cNvPr id="0" name=""/>
        <dsp:cNvSpPr/>
      </dsp:nvSpPr>
      <dsp:spPr>
        <a:xfrm>
          <a:off x="0" y="4278126"/>
          <a:ext cx="108807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B44F7-63FE-4B8D-903C-8A562C1C523A}">
      <dsp:nvSpPr>
        <dsp:cNvPr id="0" name=""/>
        <dsp:cNvSpPr/>
      </dsp:nvSpPr>
      <dsp:spPr>
        <a:xfrm>
          <a:off x="0" y="4278126"/>
          <a:ext cx="2176145" cy="1069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sv-SE" sz="1600" kern="1200" dirty="0">
              <a:hlinkClick xmlns:r="http://schemas.openxmlformats.org/officeDocument/2006/relationships" r:id="rId5">
                <a:extLst>
                  <a:ext uri="{A12FA001-AC4F-418D-AE19-62706E023703}">
                    <ahyp:hlinkClr xmlns:ahyp="http://schemas.microsoft.com/office/drawing/2018/hyperlinkcolor" val="tx"/>
                  </a:ext>
                </a:extLst>
              </a:hlinkClick>
            </a:rPr>
            <a:t>Invoke-SPOSiteDesign</a:t>
          </a:r>
          <a:endParaRPr lang="en-US" sz="1600" kern="1200" dirty="0"/>
        </a:p>
      </dsp:txBody>
      <dsp:txXfrm>
        <a:off x="0" y="4278126"/>
        <a:ext cx="2176145" cy="1069368"/>
      </dsp:txXfrm>
    </dsp:sp>
    <dsp:sp modelId="{5D661E2A-B8FC-4373-8867-1C83E4821BF6}">
      <dsp:nvSpPr>
        <dsp:cNvPr id="0" name=""/>
        <dsp:cNvSpPr/>
      </dsp:nvSpPr>
      <dsp:spPr>
        <a:xfrm>
          <a:off x="2339355" y="4326686"/>
          <a:ext cx="8541369" cy="971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Applies a published site design to a specified site collection target. This allows a site design to be applied to an existing site collection. </a:t>
          </a:r>
        </a:p>
      </dsp:txBody>
      <dsp:txXfrm>
        <a:off x="2339355" y="4326686"/>
        <a:ext cx="8541369" cy="971203"/>
      </dsp:txXfrm>
    </dsp:sp>
    <dsp:sp modelId="{9691F051-C2E3-41C1-AD39-3577C9920B63}">
      <dsp:nvSpPr>
        <dsp:cNvPr id="0" name=""/>
        <dsp:cNvSpPr/>
      </dsp:nvSpPr>
      <dsp:spPr>
        <a:xfrm>
          <a:off x="2176145" y="5297890"/>
          <a:ext cx="87045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6BE3-3829-44D9-A74F-6191241FD400}">
      <dsp:nvSpPr>
        <dsp:cNvPr id="0" name=""/>
        <dsp:cNvSpPr/>
      </dsp:nvSpPr>
      <dsp:spPr>
        <a:xfrm>
          <a:off x="0" y="323404"/>
          <a:ext cx="10880725"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13792" numCol="1" spcCol="1270" anchor="t" anchorCtr="0">
          <a:noAutofit/>
        </a:bodyPr>
        <a:lstStyle/>
        <a:p>
          <a:pPr marL="171450" lvl="1" indent="-171450" algn="l" defTabSz="711200">
            <a:lnSpc>
              <a:spcPct val="90000"/>
            </a:lnSpc>
            <a:spcBef>
              <a:spcPct val="0"/>
            </a:spcBef>
            <a:spcAft>
              <a:spcPct val="15000"/>
            </a:spcAft>
            <a:buChar char="•"/>
          </a:pPr>
          <a:r>
            <a:rPr lang="nb-NO" sz="1600" kern="1200" baseline="0" dirty="0"/>
            <a:t>Because only Global/SharePoint admins can configure themes for the Tenant using PowerShell. </a:t>
          </a:r>
          <a:endParaRPr lang="en-US" sz="1600" kern="1200" dirty="0"/>
        </a:p>
      </dsp:txBody>
      <dsp:txXfrm>
        <a:off x="0" y="323404"/>
        <a:ext cx="10880725" cy="737100"/>
      </dsp:txXfrm>
    </dsp:sp>
    <dsp:sp modelId="{4BBDDF6A-3F85-4A28-813B-CDA5EDBCE3F7}">
      <dsp:nvSpPr>
        <dsp:cNvPr id="0" name=""/>
        <dsp:cNvSpPr/>
      </dsp:nvSpPr>
      <dsp:spPr>
        <a:xfrm>
          <a:off x="544036" y="57724"/>
          <a:ext cx="7616507"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711200">
            <a:lnSpc>
              <a:spcPct val="90000"/>
            </a:lnSpc>
            <a:spcBef>
              <a:spcPct val="0"/>
            </a:spcBef>
            <a:spcAft>
              <a:spcPct val="35000"/>
            </a:spcAft>
            <a:buNone/>
          </a:pPr>
          <a:r>
            <a:rPr lang="nb-NO" sz="1600" kern="1200" baseline="0"/>
            <a:t>As an administrator, why it is important to know about Modern SharePoint </a:t>
          </a:r>
          <a:r>
            <a:rPr lang="en-US" sz="1600" kern="1200" baseline="0"/>
            <a:t>Themes</a:t>
          </a:r>
          <a:r>
            <a:rPr lang="nb-NO" sz="1600" kern="1200" baseline="0"/>
            <a:t>?</a:t>
          </a:r>
          <a:endParaRPr lang="en-US" sz="1600" kern="1200"/>
        </a:p>
      </dsp:txBody>
      <dsp:txXfrm>
        <a:off x="569975" y="83663"/>
        <a:ext cx="7564629" cy="479482"/>
      </dsp:txXfrm>
    </dsp:sp>
    <dsp:sp modelId="{503B7F52-3DE1-4776-A4D6-F49D2C769FC8}">
      <dsp:nvSpPr>
        <dsp:cNvPr id="0" name=""/>
        <dsp:cNvSpPr/>
      </dsp:nvSpPr>
      <dsp:spPr>
        <a:xfrm>
          <a:off x="0" y="1423384"/>
          <a:ext cx="10880725"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13792" numCol="1" spcCol="1270" anchor="t" anchorCtr="0">
          <a:noAutofit/>
        </a:bodyPr>
        <a:lstStyle/>
        <a:p>
          <a:pPr marL="171450" lvl="1" indent="-171450" algn="l" defTabSz="711200">
            <a:lnSpc>
              <a:spcPct val="90000"/>
            </a:lnSpc>
            <a:spcBef>
              <a:spcPct val="0"/>
            </a:spcBef>
            <a:spcAft>
              <a:spcPct val="15000"/>
            </a:spcAft>
            <a:buChar char="•"/>
          </a:pPr>
          <a:r>
            <a:rPr lang="nb-NO" sz="1600" kern="1200" baseline="0"/>
            <a:t>Two, Modern Team Site and Communication Site.</a:t>
          </a:r>
          <a:endParaRPr lang="en-US" sz="1600" kern="1200"/>
        </a:p>
      </dsp:txBody>
      <dsp:txXfrm>
        <a:off x="0" y="1423384"/>
        <a:ext cx="10880725" cy="737100"/>
      </dsp:txXfrm>
    </dsp:sp>
    <dsp:sp modelId="{5B5E62AE-4ED0-47B6-90E9-A448A0B2D5E5}">
      <dsp:nvSpPr>
        <dsp:cNvPr id="0" name=""/>
        <dsp:cNvSpPr/>
      </dsp:nvSpPr>
      <dsp:spPr>
        <a:xfrm>
          <a:off x="544036" y="1157704"/>
          <a:ext cx="7616507"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711200">
            <a:lnSpc>
              <a:spcPct val="90000"/>
            </a:lnSpc>
            <a:spcBef>
              <a:spcPct val="0"/>
            </a:spcBef>
            <a:spcAft>
              <a:spcPct val="35000"/>
            </a:spcAft>
            <a:buNone/>
          </a:pPr>
          <a:r>
            <a:rPr lang="nb-NO" sz="1600" kern="1200" baseline="0"/>
            <a:t>What site templates are available to end users out-of-the-box in SharePoint Online?</a:t>
          </a:r>
          <a:endParaRPr lang="en-US" sz="1600" kern="1200"/>
        </a:p>
      </dsp:txBody>
      <dsp:txXfrm>
        <a:off x="569975" y="1183643"/>
        <a:ext cx="7564629" cy="479482"/>
      </dsp:txXfrm>
    </dsp:sp>
    <dsp:sp modelId="{E43F32F0-D65C-4848-839B-9C14CCC12973}">
      <dsp:nvSpPr>
        <dsp:cNvPr id="0" name=""/>
        <dsp:cNvSpPr/>
      </dsp:nvSpPr>
      <dsp:spPr>
        <a:xfrm>
          <a:off x="0" y="2523365"/>
          <a:ext cx="10880725"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13792" numCol="1" spcCol="1270" anchor="t" anchorCtr="0">
          <a:noAutofit/>
        </a:bodyPr>
        <a:lstStyle/>
        <a:p>
          <a:pPr marL="171450" lvl="1" indent="-171450" algn="l" defTabSz="711200">
            <a:lnSpc>
              <a:spcPct val="90000"/>
            </a:lnSpc>
            <a:spcBef>
              <a:spcPct val="0"/>
            </a:spcBef>
            <a:spcAft>
              <a:spcPct val="15000"/>
            </a:spcAft>
            <a:buChar char="•"/>
          </a:pPr>
          <a:r>
            <a:rPr lang="nb-NO" sz="1600" kern="1200" baseline="0"/>
            <a:t>True.</a:t>
          </a:r>
          <a:endParaRPr lang="en-US" sz="1600" kern="1200"/>
        </a:p>
      </dsp:txBody>
      <dsp:txXfrm>
        <a:off x="0" y="2523365"/>
        <a:ext cx="10880725" cy="737100"/>
      </dsp:txXfrm>
    </dsp:sp>
    <dsp:sp modelId="{3F41EAE9-6F82-43DC-AC36-1AA8F909992D}">
      <dsp:nvSpPr>
        <dsp:cNvPr id="0" name=""/>
        <dsp:cNvSpPr/>
      </dsp:nvSpPr>
      <dsp:spPr>
        <a:xfrm>
          <a:off x="544036" y="2257684"/>
          <a:ext cx="7616507"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711200">
            <a:lnSpc>
              <a:spcPct val="90000"/>
            </a:lnSpc>
            <a:spcBef>
              <a:spcPct val="0"/>
            </a:spcBef>
            <a:spcAft>
              <a:spcPct val="35000"/>
            </a:spcAft>
            <a:buNone/>
          </a:pPr>
          <a:r>
            <a:rPr lang="en-US" sz="1600" kern="1200" baseline="0"/>
            <a:t>SharePoint Site design is a way to inject custom site configurations and business processes into the provisioning pipeline? (True/False)</a:t>
          </a:r>
          <a:endParaRPr lang="en-US" sz="1600" kern="1200"/>
        </a:p>
      </dsp:txBody>
      <dsp:txXfrm>
        <a:off x="569975" y="2283623"/>
        <a:ext cx="7564629" cy="479482"/>
      </dsp:txXfrm>
    </dsp:sp>
    <dsp:sp modelId="{BD52AF7A-151C-40F2-8347-FDBD89ED0224}">
      <dsp:nvSpPr>
        <dsp:cNvPr id="0" name=""/>
        <dsp:cNvSpPr/>
      </dsp:nvSpPr>
      <dsp:spPr>
        <a:xfrm>
          <a:off x="0" y="3623345"/>
          <a:ext cx="10880725"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13792" numCol="1" spcCol="1270" anchor="t" anchorCtr="0">
          <a:noAutofit/>
        </a:bodyPr>
        <a:lstStyle/>
        <a:p>
          <a:pPr marL="171450" lvl="1" indent="-171450" algn="l" defTabSz="711200">
            <a:lnSpc>
              <a:spcPct val="90000"/>
            </a:lnSpc>
            <a:spcBef>
              <a:spcPct val="0"/>
            </a:spcBef>
            <a:spcAft>
              <a:spcPct val="15000"/>
            </a:spcAft>
            <a:buChar char="•"/>
          </a:pPr>
          <a:r>
            <a:rPr lang="nb-NO" sz="1600" kern="1200" baseline="0"/>
            <a:t>Yes.</a:t>
          </a:r>
          <a:endParaRPr lang="en-US" sz="1600" kern="1200"/>
        </a:p>
      </dsp:txBody>
      <dsp:txXfrm>
        <a:off x="0" y="3623345"/>
        <a:ext cx="10880725" cy="737100"/>
      </dsp:txXfrm>
    </dsp:sp>
    <dsp:sp modelId="{5577C2DD-A08E-45C8-BDF9-860AA8EA031C}">
      <dsp:nvSpPr>
        <dsp:cNvPr id="0" name=""/>
        <dsp:cNvSpPr/>
      </dsp:nvSpPr>
      <dsp:spPr>
        <a:xfrm>
          <a:off x="544036" y="3357665"/>
          <a:ext cx="7616507"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711200">
            <a:lnSpc>
              <a:spcPct val="90000"/>
            </a:lnSpc>
            <a:spcBef>
              <a:spcPct val="0"/>
            </a:spcBef>
            <a:spcAft>
              <a:spcPct val="35000"/>
            </a:spcAft>
            <a:buNone/>
          </a:pPr>
          <a:r>
            <a:rPr lang="en-US" sz="1600" kern="1200" baseline="0"/>
            <a:t>Site Design can be applied to existing modern sites (group-connected Team and Communication sites)? (Yes, No)</a:t>
          </a:r>
          <a:endParaRPr lang="en-US" sz="1600" kern="1200"/>
        </a:p>
      </dsp:txBody>
      <dsp:txXfrm>
        <a:off x="569975" y="3383604"/>
        <a:ext cx="7564629" cy="479482"/>
      </dsp:txXfrm>
    </dsp:sp>
    <dsp:sp modelId="{86F8BEFF-323F-43DF-8126-F5746DFD472C}">
      <dsp:nvSpPr>
        <dsp:cNvPr id="0" name=""/>
        <dsp:cNvSpPr/>
      </dsp:nvSpPr>
      <dsp:spPr>
        <a:xfrm>
          <a:off x="0" y="4723325"/>
          <a:ext cx="10880725"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13792" numCol="1" spcCol="1270" anchor="t" anchorCtr="0">
          <a:noAutofit/>
        </a:bodyPr>
        <a:lstStyle/>
        <a:p>
          <a:pPr marL="171450" lvl="1" indent="-171450" algn="l" defTabSz="711200">
            <a:lnSpc>
              <a:spcPct val="90000"/>
            </a:lnSpc>
            <a:spcBef>
              <a:spcPct val="0"/>
            </a:spcBef>
            <a:spcAft>
              <a:spcPct val="15000"/>
            </a:spcAft>
            <a:buChar char="•"/>
          </a:pPr>
          <a:r>
            <a:rPr lang="nb-NO" sz="1600" kern="1200" baseline="0"/>
            <a:t>Site Scripts are used with Site Design.</a:t>
          </a:r>
          <a:endParaRPr lang="en-US" sz="1600" kern="1200"/>
        </a:p>
      </dsp:txBody>
      <dsp:txXfrm>
        <a:off x="0" y="4723325"/>
        <a:ext cx="10880725" cy="737100"/>
      </dsp:txXfrm>
    </dsp:sp>
    <dsp:sp modelId="{931ECDBC-CB46-4DDC-84E3-C2A616AABCAF}">
      <dsp:nvSpPr>
        <dsp:cNvPr id="0" name=""/>
        <dsp:cNvSpPr/>
      </dsp:nvSpPr>
      <dsp:spPr>
        <a:xfrm>
          <a:off x="544036" y="4457645"/>
          <a:ext cx="7616507"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711200">
            <a:lnSpc>
              <a:spcPct val="90000"/>
            </a:lnSpc>
            <a:spcBef>
              <a:spcPct val="0"/>
            </a:spcBef>
            <a:spcAft>
              <a:spcPct val="35000"/>
            </a:spcAft>
            <a:buNone/>
          </a:pPr>
          <a:r>
            <a:rPr lang="nb-NO" sz="1600" kern="1200" baseline="0"/>
            <a:t>All actions of a Site Design are performed in </a:t>
          </a:r>
          <a:r>
            <a:rPr lang="en-US" sz="1600" kern="1200" baseline="0"/>
            <a:t>JSON files. What are those called?</a:t>
          </a:r>
          <a:endParaRPr lang="en-US" sz="1600" kern="1200"/>
        </a:p>
      </dsp:txBody>
      <dsp:txXfrm>
        <a:off x="569975" y="4483584"/>
        <a:ext cx="7564629" cy="479482"/>
      </dsp:txXfrm>
    </dsp:sp>
  </dsp:spTree>
</dsp:drawing>
</file>

<file path=ppt/diagrams/layout1.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o.microsoft.com/fwlink/p/?LinkId=25525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sharepoint/dev/declarative-customization/site-theming/sharepoint-site-theming-json-schem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eveloper.microsoft.com/en-us/fabric#/styles/themegenerator"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powershell/module/sharepoint-online/Add-SPOTheme?view=sharepoint-ps" TargetMode="External"/><Relationship Id="rId7" Type="http://schemas.openxmlformats.org/officeDocument/2006/relationships/hyperlink" Target="https://docs.microsoft.com/en-us/powershell/module/sharepoint-online/Get-SPOHideDefaultThemes?view=sharepoint-p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powershell/module/sharepoint-online/Set-SPOHideDefaultThemes?view=sharepoint-ps" TargetMode="External"/><Relationship Id="rId5" Type="http://schemas.openxmlformats.org/officeDocument/2006/relationships/hyperlink" Target="https://docs.microsoft.com/en-us/powershell/module/sharepoint-online/Remove-SPOTheme?view=sharepoint-ps" TargetMode="External"/><Relationship Id="rId4" Type="http://schemas.openxmlformats.org/officeDocument/2006/relationships/hyperlink" Target="https://docs.microsoft.com/en-us/powershell/module/sharepoint-online/Get-SPOTheme?view=sharepoint-p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harepoint/dev/declarative-customization/site-design-json-schem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powershell/module/sharepoint-online/Invoke-SPOSiteDesign?view=sharepoint-p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powershell/module/sharepoint-online/Grant-SPOSiteDesignRights?view=sharepoint-p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dirty="0"/>
          </a:p>
        </p:txBody>
      </p:sp>
    </p:spTree>
    <p:extLst>
      <p:ext uri="{BB962C8B-B14F-4D97-AF65-F5344CB8AC3E}">
        <p14:creationId xmlns:p14="http://schemas.microsoft.com/office/powerpoint/2010/main" val="1160665152"/>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279401"/>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en-US" sz="1050" b="1" i="0" kern="1200" dirty="0">
                <a:solidFill>
                  <a:schemeClr val="tx1"/>
                </a:solidFill>
                <a:effectLst/>
                <a:latin typeface="Segoe UI" pitchFamily="34" charset="0"/>
                <a:ea typeface="Segoe UI" pitchFamily="34" charset="0"/>
                <a:cs typeface="Segoe UI" pitchFamily="34" charset="0"/>
              </a:rPr>
              <a:t>To allow custom script on other SharePoint site collections</a:t>
            </a:r>
          </a:p>
          <a:p>
            <a:r>
              <a:rPr lang="en-US" sz="1050" b="0" i="0" kern="1200" dirty="0">
                <a:solidFill>
                  <a:schemeClr val="tx1"/>
                </a:solidFill>
                <a:effectLst/>
                <a:latin typeface="Segoe UI" pitchFamily="34" charset="0"/>
                <a:ea typeface="Segoe UI" pitchFamily="34" charset="0"/>
                <a:cs typeface="Segoe UI" pitchFamily="34" charset="0"/>
              </a:rPr>
              <a:t>1. To allow custom script on a site collection, follow these steps:</a:t>
            </a:r>
          </a:p>
          <a:p>
            <a:r>
              <a:rPr lang="en-US" sz="1050" b="0" i="0" u="sng" kern="1200" dirty="0">
                <a:solidFill>
                  <a:schemeClr val="tx1"/>
                </a:solidFill>
                <a:effectLst/>
                <a:latin typeface="Segoe UI" pitchFamily="34" charset="0"/>
                <a:ea typeface="Segoe UI" pitchFamily="34" charset="0"/>
                <a:cs typeface="Segoe UI" pitchFamily="34" charset="0"/>
                <a:hlinkClick r:id="rId3"/>
              </a:rPr>
              <a:t>Download the latest SharePoint Online Management Shell</a:t>
            </a:r>
            <a:r>
              <a:rPr lang="en-US" sz="1050" b="0" i="0" kern="1200" dirty="0">
                <a:solidFill>
                  <a:schemeClr val="tx1"/>
                </a:solidFill>
                <a:effectLst/>
                <a:latin typeface="Segoe UI" pitchFamily="34" charset="0"/>
                <a:ea typeface="Segoe UI" pitchFamily="34" charset="0"/>
                <a:cs typeface="Segoe UI" pitchFamily="34" charset="0"/>
              </a:rPr>
              <a:t>.</a:t>
            </a:r>
          </a:p>
          <a:p>
            <a:r>
              <a:rPr lang="en-US" sz="1050" b="0" i="0" kern="1200" dirty="0">
                <a:solidFill>
                  <a:schemeClr val="tx1"/>
                </a:solidFill>
                <a:effectLst/>
                <a:latin typeface="Segoe UI" pitchFamily="34" charset="0"/>
                <a:ea typeface="Segoe UI" pitchFamily="34" charset="0"/>
                <a:cs typeface="Segoe UI" pitchFamily="34" charset="0"/>
              </a:rPr>
              <a:t>2. Connect to SharePoint Online as a global admin or SharePoint admin in Microsoft 365. </a:t>
            </a:r>
          </a:p>
          <a:p>
            <a:r>
              <a:rPr lang="en-US" sz="1050" b="0" i="0" kern="1200" dirty="0">
                <a:solidFill>
                  <a:schemeClr val="tx1"/>
                </a:solidFill>
                <a:effectLst/>
                <a:latin typeface="Segoe UI" pitchFamily="34" charset="0"/>
                <a:ea typeface="Segoe UI" pitchFamily="34" charset="0"/>
                <a:cs typeface="Segoe UI" pitchFamily="34" charset="0"/>
              </a:rPr>
              <a:t>3. Run the following command.</a:t>
            </a:r>
          </a:p>
          <a:p>
            <a:r>
              <a:rPr lang="en-US" sz="1050" b="0" i="0" kern="1200" dirty="0">
                <a:solidFill>
                  <a:schemeClr val="tx1"/>
                </a:solidFill>
                <a:effectLst/>
                <a:latin typeface="Segoe UI" pitchFamily="34" charset="0"/>
                <a:ea typeface="Segoe UI" pitchFamily="34" charset="0"/>
                <a:cs typeface="Segoe UI" pitchFamily="34" charset="0"/>
              </a:rPr>
              <a:t>Set-SPOsite &lt;SiteURL&gt; -DenyAddAndCustomizePages 0</a:t>
            </a:r>
          </a:p>
          <a:p>
            <a:endParaRPr lang="en-US" dirty="0"/>
          </a:p>
          <a:p>
            <a:pPr marL="228600" indent="-228600">
              <a:buAutoNum type="arabicPeriod"/>
            </a:pPr>
            <a:endParaRPr lang="en-US" dirty="0"/>
          </a:p>
        </p:txBody>
      </p:sp>
    </p:spTree>
    <p:extLst>
      <p:ext uri="{BB962C8B-B14F-4D97-AF65-F5344CB8AC3E}">
        <p14:creationId xmlns:p14="http://schemas.microsoft.com/office/powerpoint/2010/main" val="893319257"/>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878419687"/>
      </p:ext>
    </p:extLst>
  </p:cSld>
  <p:clrMapOvr>
    <a:masterClrMapping/>
  </p:clrMapOvr>
</p:notes>
</file>

<file path=ppt/notesSlides/notesSlide15.xml><?xml version="1.0" encoding="utf-8"?>
<p:notes xmlns:ahyp="http://schemas.microsoft.com/office/drawing/2018/hyperlinkcolor"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kern="1200" dirty="0">
                <a:solidFill>
                  <a:schemeClr val="tx1"/>
                </a:solidFill>
                <a:effectLst/>
                <a:latin typeface="Segoe UI" pitchFamily="34" charset="0"/>
                <a:ea typeface="Segoe UI" pitchFamily="34" charset="0"/>
                <a:cs typeface="Segoe UI" pitchFamily="34" charset="0"/>
              </a:rPr>
              <a:t>SharePoint site owners have new options for applying custom styles and colors to sites that make it easier to define and manage themes across site collections.</a:t>
            </a:r>
          </a:p>
          <a:p>
            <a:endParaRPr lang="en-US" sz="1050" b="0" i="0" kern="1200" dirty="0">
              <a:solidFill>
                <a:schemeClr val="tx1"/>
              </a:solidFill>
              <a:effectLst/>
              <a:latin typeface="Segoe UI" pitchFamily="34" charset="0"/>
              <a:ea typeface="Segoe UI" pitchFamily="34" charset="0"/>
              <a:cs typeface="Segoe UI" pitchFamily="34" charset="0"/>
            </a:endParaRPr>
          </a:p>
          <a:p>
            <a:r>
              <a:rPr lang="en-US" sz="1050" b="0" i="0" kern="1200" dirty="0">
                <a:solidFill>
                  <a:schemeClr val="tx1"/>
                </a:solidFill>
                <a:effectLst/>
                <a:latin typeface="Segoe UI" pitchFamily="34" charset="0"/>
                <a:ea typeface="Segoe UI" pitchFamily="34" charset="0"/>
                <a:cs typeface="Segoe UI" pitchFamily="34" charset="0"/>
              </a:rPr>
              <a:t>These new features include:</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The ability to define custom themes and make them available to site owners. </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Themes are defined in a </a:t>
            </a:r>
            <a:r>
              <a:rPr lang="en-US" sz="1050" b="0" i="0" kern="1200" dirty="0">
                <a:solidFill>
                  <a:schemeClr val="tx1"/>
                </a:solidFill>
                <a:effectLst/>
                <a:latin typeface="Segoe UI" pitchFamily="34" charset="0"/>
                <a:ea typeface="Segoe UI" pitchFamily="34" charset="0"/>
                <a:cs typeface="Segoe UI" pitchFamily="34" charset="0"/>
                <a:hlinkClick r:id="rId3">
                  <a:extLst>
                    <a:ext uri="{A12FA001-AC4F-418D-AE19-62706E023703}">
                      <ahyp:hlinkClr xmlns:ahyp="http://schemas.microsoft.com/office/drawing/2018/hyperlinkcolor" val="tx"/>
                    </a:ext>
                  </a:extLst>
                </a:hlinkClick>
              </a:rPr>
              <a:t>JSON schema</a:t>
            </a:r>
            <a:r>
              <a:rPr lang="en-US" sz="1050" b="0" i="0" kern="1200" dirty="0">
                <a:solidFill>
                  <a:schemeClr val="tx1"/>
                </a:solidFill>
                <a:effectLst/>
                <a:latin typeface="Segoe UI" pitchFamily="34" charset="0"/>
                <a:ea typeface="Segoe UI" pitchFamily="34" charset="0"/>
                <a:cs typeface="Segoe UI" pitchFamily="34" charset="0"/>
              </a:rPr>
              <a:t> that stores color settings and related metadata for each theme.</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An online </a:t>
            </a:r>
            <a:r>
              <a:rPr lang="en-US" sz="1050" b="0" i="0" kern="1200" dirty="0">
                <a:solidFill>
                  <a:schemeClr val="tx1"/>
                </a:solidFill>
                <a:effectLst/>
                <a:latin typeface="Segoe UI" pitchFamily="34" charset="0"/>
                <a:ea typeface="Segoe UI" pitchFamily="34" charset="0"/>
                <a:cs typeface="Segoe UI" pitchFamily="34" charset="0"/>
                <a:hlinkClick r:id="rId4">
                  <a:extLst>
                    <a:ext uri="{A12FA001-AC4F-418D-AE19-62706E023703}">
                      <ahyp:hlinkClr xmlns:ahyp="http://schemas.microsoft.com/office/drawing/2018/hyperlinkcolor" val="tx"/>
                    </a:ext>
                  </a:extLst>
                </a:hlinkClick>
              </a:rPr>
              <a:t>Theme Generator tool</a:t>
            </a:r>
            <a:r>
              <a:rPr lang="en-US" sz="1050" b="0" i="0" kern="1200" dirty="0">
                <a:solidFill>
                  <a:schemeClr val="tx1"/>
                </a:solidFill>
                <a:effectLst/>
                <a:latin typeface="Segoe UI" pitchFamily="34" charset="0"/>
                <a:ea typeface="Segoe UI" pitchFamily="34" charset="0"/>
                <a:cs typeface="Segoe UI" pitchFamily="34" charset="0"/>
              </a:rPr>
              <a:t> that you can use to define new custom themes.</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A simplified set of default themes, with six light themes and two dark themes available.</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An updated color palette, with 12 light colors and 6 dark colors, as well as 16 supplementary themes.</a:t>
            </a:r>
          </a:p>
          <a:p>
            <a:pPr marL="171450" indent="-171450">
              <a:buFont typeface="Arial" panose="020B0604020202020204" pitchFamily="34" charset="0"/>
              <a:buChar char="•"/>
            </a:pPr>
            <a:r>
              <a:rPr lang="en-US" sz="1050" b="0" i="0" kern="1200" dirty="0">
                <a:solidFill>
                  <a:schemeClr val="tx1"/>
                </a:solidFill>
                <a:effectLst/>
                <a:latin typeface="Segoe UI" pitchFamily="34" charset="0"/>
                <a:ea typeface="Segoe UI" pitchFamily="34" charset="0"/>
                <a:cs typeface="Segoe UI" pitchFamily="34" charset="0"/>
              </a:rPr>
              <a:t>Control over which themes are available for use on pages within your sites. For example, you can define custom themes based on your organization's branding or identity and make those the only available themes within your sites.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647797746"/>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1" i="0" kern="1200" dirty="0">
                <a:solidFill>
                  <a:schemeClr val="tx1"/>
                </a:solidFill>
                <a:effectLst/>
                <a:latin typeface="Segoe UI" pitchFamily="34" charset="0"/>
                <a:ea typeface="Segoe UI" pitchFamily="34" charset="0"/>
                <a:cs typeface="Segoe UI" pitchFamily="34" charset="0"/>
              </a:rPr>
              <a:t>Site theme cmdlets</a:t>
            </a:r>
          </a:p>
          <a:p>
            <a:r>
              <a:rPr lang="en-US" sz="1050" b="0" i="0" kern="1200" dirty="0">
                <a:solidFill>
                  <a:schemeClr val="tx1"/>
                </a:solidFill>
                <a:effectLst/>
                <a:latin typeface="Segoe UI" pitchFamily="34" charset="0"/>
                <a:ea typeface="Segoe UI" pitchFamily="34" charset="0"/>
                <a:cs typeface="Segoe UI" pitchFamily="34" charset="0"/>
              </a:rPr>
              <a:t>The following cmdlets are available for managing site themes from PowerShell:</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3"/>
              </a:rPr>
              <a:t>Add-SPOTheme</a:t>
            </a:r>
            <a:r>
              <a:rPr lang="en-US" sz="1050" b="0" i="0" kern="1200" dirty="0">
                <a:solidFill>
                  <a:schemeClr val="tx1"/>
                </a:solidFill>
                <a:effectLst/>
                <a:latin typeface="Segoe UI" pitchFamily="34" charset="0"/>
                <a:ea typeface="Segoe UI" pitchFamily="34" charset="0"/>
                <a:cs typeface="Segoe UI" pitchFamily="34" charset="0"/>
              </a:rPr>
              <a:t> – Creates a new custom theme or overwrites an existing theme to modify its settings.</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4"/>
              </a:rPr>
              <a:t>Get-SPOTheme</a:t>
            </a:r>
            <a:r>
              <a:rPr lang="en-US" sz="1050" b="0" i="0" kern="1200" dirty="0">
                <a:solidFill>
                  <a:schemeClr val="tx1"/>
                </a:solidFill>
                <a:effectLst/>
                <a:latin typeface="Segoe UI" pitchFamily="34" charset="0"/>
                <a:ea typeface="Segoe UI" pitchFamily="34" charset="0"/>
                <a:cs typeface="Segoe UI" pitchFamily="34" charset="0"/>
              </a:rPr>
              <a:t> – Retrieves settings for an existing theme.</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5"/>
              </a:rPr>
              <a:t>Remove-SPOTheme</a:t>
            </a:r>
            <a:r>
              <a:rPr lang="en-US" sz="1050" b="0" i="0" kern="1200" dirty="0">
                <a:solidFill>
                  <a:schemeClr val="tx1"/>
                </a:solidFill>
                <a:effectLst/>
                <a:latin typeface="Segoe UI" pitchFamily="34" charset="0"/>
                <a:ea typeface="Segoe UI" pitchFamily="34" charset="0"/>
                <a:cs typeface="Segoe UI" pitchFamily="34" charset="0"/>
              </a:rPr>
              <a:t> – Removes a theme from the theme gallery.</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6"/>
              </a:rPr>
              <a:t>Set-SPOHideDefaultThemes</a:t>
            </a:r>
            <a:r>
              <a:rPr lang="en-US" sz="1050" b="0" i="0" kern="1200" dirty="0">
                <a:solidFill>
                  <a:schemeClr val="tx1"/>
                </a:solidFill>
                <a:effectLst/>
                <a:latin typeface="Segoe UI" pitchFamily="34" charset="0"/>
                <a:ea typeface="Segoe UI" pitchFamily="34" charset="0"/>
                <a:cs typeface="Segoe UI" pitchFamily="34" charset="0"/>
              </a:rPr>
              <a:t> – Specifies whether the default themes should be available.</a:t>
            </a:r>
          </a:p>
          <a:p>
            <a:r>
              <a:rPr lang="en-US" sz="1050" b="0" i="0" u="none" strike="noStrike" kern="1200" dirty="0">
                <a:solidFill>
                  <a:schemeClr val="tx1"/>
                </a:solidFill>
                <a:effectLst/>
                <a:latin typeface="Segoe UI" pitchFamily="34" charset="0"/>
                <a:ea typeface="Segoe UI" pitchFamily="34" charset="0"/>
                <a:cs typeface="Segoe UI" pitchFamily="34" charset="0"/>
                <a:hlinkClick r:id="rId7"/>
              </a:rPr>
              <a:t>Get-SPOHideDefaultThemes</a:t>
            </a:r>
            <a:r>
              <a:rPr lang="en-US" sz="1050" b="0" i="0" kern="1200" dirty="0">
                <a:solidFill>
                  <a:schemeClr val="tx1"/>
                </a:solidFill>
                <a:effectLst/>
                <a:latin typeface="Segoe UI" pitchFamily="34" charset="0"/>
                <a:ea typeface="Segoe UI" pitchFamily="34" charset="0"/>
                <a:cs typeface="Segoe UI" pitchFamily="34" charset="0"/>
              </a:rPr>
              <a:t> – Queries the current SPOHideDefaultThemes setting.</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657683287"/>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50" b="1" i="0" kern="1200" dirty="0">
                <a:solidFill>
                  <a:schemeClr val="tx1"/>
                </a:solidFill>
                <a:effectLst/>
                <a:latin typeface="Segoe UI" pitchFamily="34" charset="0"/>
                <a:ea typeface="Segoe UI" pitchFamily="34" charset="0"/>
                <a:cs typeface="Segoe UI" pitchFamily="34" charset="0"/>
              </a:rPr>
              <a:t>IMPORTANT (AS of February 2019)</a:t>
            </a:r>
          </a:p>
          <a:p>
            <a:pPr marL="0" indent="0">
              <a:buFontTx/>
              <a:buNone/>
            </a:pPr>
            <a:r>
              <a:rPr lang="en-US" sz="1050" b="0" i="0" kern="1200" dirty="0">
                <a:solidFill>
                  <a:schemeClr val="tx1"/>
                </a:solidFill>
                <a:effectLst/>
                <a:latin typeface="Segoe UI" pitchFamily="34" charset="0"/>
                <a:ea typeface="Segoe UI" pitchFamily="34" charset="0"/>
                <a:cs typeface="Segoe UI" pitchFamily="34" charset="0"/>
              </a:rPr>
              <a:t>Site designs and site scripts are currently only supported by SharePoint Online.</a:t>
            </a: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433428298"/>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kern="1200" dirty="0">
                <a:solidFill>
                  <a:schemeClr val="tx1"/>
                </a:solidFill>
                <a:effectLst/>
                <a:latin typeface="Segoe UI" pitchFamily="34" charset="0"/>
                <a:ea typeface="Segoe UI" pitchFamily="34" charset="0"/>
                <a:cs typeface="Segoe UI" pitchFamily="34" charset="0"/>
              </a:rPr>
              <a:t>What is modern SharePoint?</a:t>
            </a:r>
          </a:p>
          <a:p>
            <a:r>
              <a:rPr lang="en-US" sz="1050" b="0" i="0" kern="1200" dirty="0">
                <a:solidFill>
                  <a:schemeClr val="tx1"/>
                </a:solidFill>
                <a:effectLst/>
                <a:latin typeface="Segoe UI" pitchFamily="34" charset="0"/>
                <a:ea typeface="Segoe UI" pitchFamily="34" charset="0"/>
                <a:cs typeface="Segoe UI" pitchFamily="34" charset="0"/>
              </a:rPr>
              <a:t> </a:t>
            </a:r>
          </a:p>
          <a:p>
            <a:pPr marL="171450" indent="-171450">
              <a:buFontTx/>
              <a:buChar char="-"/>
            </a:pPr>
            <a:r>
              <a:rPr lang="en-US" sz="1050" b="0" i="0" kern="1200" dirty="0">
                <a:solidFill>
                  <a:schemeClr val="tx1"/>
                </a:solidFill>
                <a:effectLst/>
                <a:latin typeface="Segoe UI" pitchFamily="34" charset="0"/>
                <a:ea typeface="Segoe UI" pitchFamily="34" charset="0"/>
                <a:cs typeface="Segoe UI" pitchFamily="34" charset="0"/>
              </a:rPr>
              <a:t>Modern SharePoint is a whole new user experience. It's more than a fresh look, it's designed from the ground up to work on mobile devices, and it addresses dozens of nagging usability issues.  </a:t>
            </a:r>
          </a:p>
          <a:p>
            <a:pPr marL="171450" indent="-171450">
              <a:buFontTx/>
              <a:buChar char="-"/>
            </a:pPr>
            <a:r>
              <a:rPr lang="en-US" sz="1050" b="0" i="0" kern="1200" dirty="0">
                <a:solidFill>
                  <a:schemeClr val="tx1"/>
                </a:solidFill>
                <a:effectLst/>
                <a:latin typeface="Segoe UI" pitchFamily="34" charset="0"/>
                <a:ea typeface="Segoe UI" pitchFamily="34" charset="0"/>
                <a:cs typeface="Segoe UI" pitchFamily="34" charset="0"/>
              </a:rPr>
              <a:t>The new Site Creation infrastructure is fast and provides two templates for Modern Sites</a:t>
            </a:r>
          </a:p>
          <a:p>
            <a:pPr marL="781035" lvl="1" indent="-171450">
              <a:buFontTx/>
              <a:buChar char="-"/>
            </a:pPr>
            <a:r>
              <a:rPr lang="en-US" sz="1050" b="0" i="0" kern="1200" dirty="0">
                <a:solidFill>
                  <a:schemeClr val="tx1"/>
                </a:solidFill>
                <a:effectLst/>
                <a:latin typeface="Segoe UI" pitchFamily="34" charset="0"/>
                <a:ea typeface="Segoe UI" pitchFamily="34" charset="0"/>
                <a:cs typeface="Segoe UI" pitchFamily="34" charset="0"/>
              </a:rPr>
              <a:t>Team Site (Modern Group Connected Team Site)</a:t>
            </a:r>
          </a:p>
          <a:p>
            <a:pPr marL="781035" lvl="1" indent="-171450">
              <a:buFontTx/>
              <a:buChar char="-"/>
            </a:pPr>
            <a:r>
              <a:rPr lang="en-US" sz="1050" b="0" i="0" kern="1200" dirty="0">
                <a:solidFill>
                  <a:schemeClr val="tx1"/>
                </a:solidFill>
                <a:effectLst/>
                <a:latin typeface="Segoe UI" pitchFamily="34" charset="0"/>
                <a:ea typeface="Segoe UI" pitchFamily="34" charset="0"/>
                <a:cs typeface="Segoe UI" pitchFamily="34" charset="0"/>
              </a:rPr>
              <a:t>Communication Site</a:t>
            </a:r>
          </a:p>
          <a:p>
            <a:pPr marL="171450" lvl="0" indent="-171450">
              <a:buFontTx/>
              <a:buChar char="-"/>
            </a:pPr>
            <a:r>
              <a:rPr lang="en-US" sz="1050" b="0" i="0" kern="1200" dirty="0">
                <a:solidFill>
                  <a:schemeClr val="tx1"/>
                </a:solidFill>
                <a:effectLst/>
                <a:latin typeface="Segoe UI" pitchFamily="34" charset="0"/>
                <a:ea typeface="Segoe UI" pitchFamily="34" charset="0"/>
                <a:cs typeface="Segoe UI" pitchFamily="34" charset="0"/>
              </a:rPr>
              <a:t>Both types are building blocks for Modern Intranets</a:t>
            </a:r>
          </a:p>
          <a:p>
            <a:endParaRPr lang="en-US" sz="1050" b="0" i="0" kern="1200" dirty="0">
              <a:solidFill>
                <a:schemeClr val="tx1"/>
              </a:solidFill>
              <a:effectLst/>
              <a:latin typeface="Segoe UI" pitchFamily="34" charset="0"/>
              <a:ea typeface="Segoe UI" pitchFamily="34" charset="0"/>
              <a:cs typeface="Segoe UI" pitchFamily="34" charset="0"/>
            </a:endParaRPr>
          </a:p>
          <a:p>
            <a:endParaRPr lang="en-US" sz="1050" b="0" i="0" kern="1200" dirty="0">
              <a:solidFill>
                <a:schemeClr val="tx1"/>
              </a:solidFill>
              <a:effectLst/>
              <a:latin typeface="Segoe UI" pitchFamily="34" charset="0"/>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401578"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1/8/2023 1:40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348711"/>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itchFamily="34" charset="0"/>
                <a:ea typeface="Segoe UI" pitchFamily="34" charset="0"/>
                <a:cs typeface="Segoe UI" pitchFamily="34" charset="0"/>
              </a:rPr>
              <a:t>Use site designs and site scripts to automate provisioning new or existing modern SharePoint sites that use your own custom configurations.</a:t>
            </a:r>
          </a:p>
          <a:p>
            <a:endParaRPr lang="en-US" sz="1050" b="0" i="0" kern="1200" dirty="0">
              <a:solidFill>
                <a:schemeClr val="tx1"/>
              </a:solidFill>
              <a:effectLst/>
              <a:latin typeface="Segoe UI" pitchFamily="34" charset="0"/>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401578" rtl="0" eaLnBrk="0"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1/8/2023 1:40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495968"/>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3"/>
          <p:cNvSpPr>
            <a:spLocks noGrp="1"/>
          </p:cNvSpPr>
          <p:nvPr>
            <p:ph type="sldNum" sz="quarter" idx="5"/>
          </p:nvPr>
        </p:nvSpPr>
        <p:spPr>
          <a:xfrm>
            <a:off x="5076967" y="8685213"/>
            <a:ext cx="1779446" cy="457200"/>
          </a:xfrm>
          <a:prstGeom prst="rect">
            <a:avLst/>
          </a:prstGeom>
        </p:spPr>
        <p:txBody>
          <a:bodyPr/>
          <a:lstStyle/>
          <a:p>
            <a:fld id="{675416BA-65F7-274A-AD61-D0FA78F3AA6E}" type="slidenum">
              <a:rPr lang="en-US" smtClean="0"/>
              <a:pPr/>
              <a:t>2</a:t>
            </a:fld>
            <a:endParaRPr lang="en-US" dirty="0"/>
          </a:p>
        </p:txBody>
      </p:sp>
    </p:spTree>
    <p:extLst>
      <p:ext uri="{BB962C8B-B14F-4D97-AF65-F5344CB8AC3E}">
        <p14:creationId xmlns:p14="http://schemas.microsoft.com/office/powerpoint/2010/main" val="1495749339"/>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kern="1200" dirty="0">
                <a:solidFill>
                  <a:schemeClr val="tx1"/>
                </a:solidFill>
                <a:effectLst/>
                <a:latin typeface="Segoe UI" pitchFamily="34" charset="0"/>
                <a:ea typeface="Segoe UI" pitchFamily="34" charset="0"/>
                <a:cs typeface="Segoe UI" pitchFamily="34" charset="0"/>
              </a:rPr>
              <a:t>When people in your organization create new SharePoint sites, you often need to ensure some level of consistency. For example, you may need proper branding and theming applied to each new site. You may also have detailed site provisioning scripts, such as using the PnP provisioning engine, that need to be applied each time a new site is created.</a:t>
            </a:r>
          </a:p>
          <a:p>
            <a:r>
              <a:rPr lang="en-US" sz="1050" b="0" i="0" kern="1200" dirty="0">
                <a:solidFill>
                  <a:schemeClr val="tx1"/>
                </a:solidFill>
                <a:effectLst/>
                <a:latin typeface="Segoe UI" pitchFamily="34" charset="0"/>
                <a:ea typeface="Segoe UI" pitchFamily="34" charset="0"/>
                <a:cs typeface="Segoe UI" pitchFamily="34" charset="0"/>
              </a:rPr>
              <a:t>This article describes how you can use site designs and site scripts to provide custom configurations to apply when new sites are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Site Designs </a:t>
            </a:r>
          </a:p>
          <a:p>
            <a:pPr marL="171450" marR="0" lvl="0" indent="-171450" algn="l" defTabSz="932742" rtl="0" eaLnBrk="1" fontAlgn="auto" latinLnBrk="0" hangingPunct="1">
              <a:lnSpc>
                <a:spcPct val="90000"/>
              </a:lnSpc>
              <a:spcBef>
                <a:spcPct val="20000"/>
              </a:spcBef>
              <a:spcAft>
                <a:spcPts val="0"/>
              </a:spcAft>
              <a:buClrTx/>
              <a:buSzPct val="90000"/>
              <a:buFontTx/>
              <a:buChar char="-"/>
              <a:tabLst/>
              <a:defRPr/>
            </a:pPr>
            <a:r>
              <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A new approach for extending modern templates </a:t>
            </a:r>
            <a:r>
              <a:rPr kumimoji="0" lang="en-US" sz="1050" b="1"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post-creation</a:t>
            </a:r>
            <a:r>
              <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 to automate the custom configuration of sites.</a:t>
            </a:r>
          </a:p>
          <a:p>
            <a:pPr marL="171450" marR="0" lvl="0" indent="-171450" algn="l" defTabSz="932742" rtl="0" eaLnBrk="1" fontAlgn="auto" latinLnBrk="0" hangingPunct="1">
              <a:lnSpc>
                <a:spcPct val="90000"/>
              </a:lnSpc>
              <a:spcBef>
                <a:spcPct val="20000"/>
              </a:spcBef>
              <a:spcAft>
                <a:spcPts val="0"/>
              </a:spcAft>
              <a:buClrTx/>
              <a:buSzPct val="90000"/>
              <a:buFontTx/>
              <a:buChar char="-"/>
              <a:tabLst/>
              <a:defRPr/>
            </a:pPr>
            <a:r>
              <a:rPr kumimoji="0" lang="en-US" sz="1050" b="0" i="0" u="none" strike="noStrike" kern="1200" cap="none" spc="0" normalizeH="0" baseline="0" noProof="0" dirty="0">
                <a:ln>
                  <a:noFill/>
                </a:ln>
                <a:solidFill>
                  <a:srgbClr val="297FD5"/>
                </a:solidFill>
                <a:effectLst/>
                <a:uLnTx/>
                <a:uFillTx/>
                <a:latin typeface="Segoe UI"/>
                <a:ea typeface="Segoe UI" pitchFamily="34" charset="0"/>
                <a:cs typeface="Segoe UI" pitchFamily="34" charset="0"/>
              </a:rPr>
              <a:t>A new script model to apply custom “actions” to a site after creation. </a:t>
            </a:r>
          </a:p>
          <a:p>
            <a:pPr marL="171450" marR="0" lvl="0" indent="-171450" algn="l" defTabSz="932742" rtl="0" eaLnBrk="1" fontAlgn="auto" latinLnBrk="0" hangingPunct="1">
              <a:lnSpc>
                <a:spcPct val="90000"/>
              </a:lnSpc>
              <a:spcBef>
                <a:spcPct val="20000"/>
              </a:spcBef>
              <a:spcAft>
                <a:spcPts val="0"/>
              </a:spcAft>
              <a:buClrTx/>
              <a:buSzPct val="90000"/>
              <a:buFontTx/>
              <a:buChar char="-"/>
              <a:tabLst/>
              <a:defRPr/>
            </a:pPr>
            <a:r>
              <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Can be injected into the self-service site provisioning flow or manually applied to existing sites as well as at the time of</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rPr>
              <a:t>joining a hub!</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b="0" i="0" u="none" strike="noStrike" kern="1200" cap="none" spc="0" normalizeH="0" baseline="0" noProof="0" dirty="0">
              <a:ln>
                <a:noFill/>
              </a:ln>
              <a:gradFill>
                <a:gsLst>
                  <a:gs pos="1250">
                    <a:srgbClr val="242852"/>
                  </a:gs>
                  <a:gs pos="100000">
                    <a:srgbClr val="242852"/>
                  </a:gs>
                </a:gsLst>
                <a:lin ang="5400000" scaled="0"/>
              </a:gradFill>
              <a:effectLst/>
              <a:uLnTx/>
              <a:uFillTx/>
              <a:latin typeface="Segoe UI"/>
              <a:ea typeface="Segoe UI" pitchFamily="34" charset="0"/>
              <a:cs typeface="Segoe UI" pitchFamily="34" charset="0"/>
            </a:endParaRP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910526111"/>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en-US" sz="1050" b="0" i="0" kern="1200" dirty="0">
                <a:solidFill>
                  <a:schemeClr val="tx1"/>
                </a:solidFill>
                <a:effectLst/>
                <a:latin typeface="Segoe UI" pitchFamily="34" charset="0"/>
                <a:ea typeface="Segoe UI" pitchFamily="34" charset="0"/>
                <a:cs typeface="Segoe UI" pitchFamily="34" charset="0"/>
              </a:rPr>
              <a:t>Site scripts are JSON files that specify an ordered list of actions to run when creating the new site. </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745245972"/>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en-US" dirty="0"/>
              <a:t>It all starts with provisioning of a Modern Site. </a:t>
            </a:r>
            <a:r>
              <a:rPr kumimoji="0" lang="en-US" sz="105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Site design selections appear in site provisioning UX.</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kumimoji="0" lang="en-US" sz="1050" b="0" i="0" u="none" strike="noStrike" kern="1200" cap="none" spc="0" normalizeH="0" baseline="0" noProof="0" dirty="0">
                <a:ln>
                  <a:noFill/>
                </a:ln>
                <a:solidFill>
                  <a:prstClr val="white"/>
                </a:solidFill>
                <a:effectLst/>
                <a:uLnTx/>
                <a:uFillTx/>
                <a:latin typeface="Segoe UI"/>
                <a:cs typeface="Segoe UI" pitchFamily="34" charset="0"/>
              </a:rPr>
              <a:t>Once a site design is picked during the site creation time, </a:t>
            </a:r>
            <a:r>
              <a:rPr kumimoji="0" lang="en-US" sz="105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we create a parameter in site property bag – this is used by site design feature to apply site scripts. </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kumimoji="0" lang="en-US" sz="1050" b="0" i="0" u="none" strike="noStrike" kern="1200" cap="none" spc="0" normalizeH="0" baseline="0" noProof="0" dirty="0">
                <a:ln>
                  <a:noFill/>
                </a:ln>
                <a:solidFill>
                  <a:prstClr val="white"/>
                </a:solidFill>
                <a:effectLst/>
                <a:uLnTx/>
                <a:uFillTx/>
                <a:latin typeface="Segoe UI"/>
                <a:cs typeface="Segoe UI" pitchFamily="34" charset="0"/>
              </a:rPr>
              <a:t>Then normal site creation process runs and provisions a Modern (Team or Communication) Site. </a:t>
            </a:r>
            <a:r>
              <a:rPr kumimoji="0" lang="en-US" sz="105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After site creation script actions are initialized and processed – as each are run, they are saved to a local list and rendered in progress panel</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801818792"/>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gradFill>
                  <a:gsLst>
                    <a:gs pos="2917">
                      <a:schemeClr val="tx1"/>
                    </a:gs>
                    <a:gs pos="30000">
                      <a:schemeClr val="tx1"/>
                    </a:gs>
                  </a:gsLst>
                  <a:lin ang="5400000" scaled="0"/>
                </a:gradFill>
              </a:rPr>
              <a:t>We are providing a new site setting to view any applied site designs and apply additional ones - from within the sites themselves. The new site setting option is for site owners to display a new site design information panel. If any site designs have been published to the tenant, they will be displayed in the picker. Only site owners and site collection administrators have access to invoke this panel – and it respects any additional scopes on the published site designs, so only those available to the viewer will be displayed. If any sites designs have been applied to the site, they will also be displayed and can be selected to view what changes were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gradFill>
                <a:gsLst>
                  <a:gs pos="2917">
                    <a:schemeClr val="tx1"/>
                  </a:gs>
                  <a:gs pos="30000">
                    <a:schemeClr val="tx1"/>
                  </a:gs>
                </a:gsLst>
                <a:lin ang="5400000" scaled="0"/>
              </a:gra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dirty="0">
                <a:gradFill>
                  <a:gsLst>
                    <a:gs pos="2917">
                      <a:schemeClr val="tx1"/>
                    </a:gs>
                    <a:gs pos="30000">
                      <a:schemeClr val="tx1"/>
                    </a:gs>
                  </a:gsLst>
                  <a:lin ang="5400000" scaled="0"/>
                </a:gradFill>
              </a:rPr>
              <a:t>Go to a site on your own tenant which has been created as a modern site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dirty="0">
                <a:gradFill>
                  <a:gsLst>
                    <a:gs pos="2917">
                      <a:schemeClr val="tx1"/>
                    </a:gs>
                    <a:gs pos="30000">
                      <a:schemeClr val="tx1"/>
                    </a:gs>
                  </a:gsLst>
                  <a:lin ang="5400000" scaled="0"/>
                </a:gradFill>
              </a:rPr>
              <a:t>Click the gear icon at the top right</a:t>
            </a:r>
          </a:p>
          <a:p>
            <a:pPr marL="838185"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dirty="0">
                <a:gradFill>
                  <a:gsLst>
                    <a:gs pos="2917">
                      <a:schemeClr val="tx1"/>
                    </a:gs>
                    <a:gs pos="30000">
                      <a:schemeClr val="tx1"/>
                    </a:gs>
                  </a:gsLst>
                  <a:lin ang="5400000" scaled="0"/>
                </a:gradFill>
              </a:rPr>
              <a:t> if you see the option “Site designs” - Click on 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dirty="0">
                <a:gradFill>
                  <a:gsLst>
                    <a:gs pos="2917">
                      <a:schemeClr val="tx1"/>
                    </a:gs>
                    <a:gs pos="30000">
                      <a:schemeClr val="tx1"/>
                    </a:gs>
                  </a:gsLst>
                  <a:lin ang="5400000" scaled="0"/>
                </a:gradFill>
              </a:rPr>
              <a:t>If a Site design has already been applied to the site, you will see the dialog as shown on this slide at the bottom right. Using the “Available site designs” link at the bottom of this dialog you can switch to the view with all available site designs (top right screenshot).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dirty="0">
                <a:gradFill>
                  <a:gsLst>
                    <a:gs pos="2917">
                      <a:schemeClr val="tx1"/>
                    </a:gs>
                    <a:gs pos="30000">
                      <a:schemeClr val="tx1"/>
                    </a:gs>
                  </a:gsLst>
                  <a:lin ang="5400000" scaled="0"/>
                </a:gradFill>
              </a:rPr>
              <a:t>If you do not have a site design applied to the site yet, you will start with the view of the top right screenshot. You can choose a site design from the dropdown list and apply it live on the current site.</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4078475877"/>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sv-SE" dirty="0"/>
              <a:t>Site Designs use </a:t>
            </a:r>
            <a:r>
              <a:rPr lang="sv-SE" b="1" dirty="0"/>
              <a:t>Site Scripts </a:t>
            </a:r>
            <a:r>
              <a:rPr lang="sv-SE" dirty="0"/>
              <a:t>to apply actions to a Site. </a:t>
            </a:r>
          </a:p>
          <a:p>
            <a:pPr marL="0" marR="0" lvl="0" indent="0" algn="l" defTabSz="609585" rtl="0" eaLnBrk="1" fontAlgn="auto" latinLnBrk="0" hangingPunct="1">
              <a:lnSpc>
                <a:spcPct val="100000"/>
              </a:lnSpc>
              <a:spcBef>
                <a:spcPts val="400"/>
              </a:spcBef>
              <a:spcAft>
                <a:spcPts val="800"/>
              </a:spcAft>
              <a:buClrTx/>
              <a:buSzTx/>
              <a:buFontTx/>
              <a:buNone/>
              <a:tabLst/>
              <a:defRPr/>
            </a:pPr>
            <a:r>
              <a:rPr lang="sv-SE" dirty="0"/>
              <a:t>What are Site Scripts?</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en-US" sz="1050" b="0" i="0" kern="1200" dirty="0">
                <a:solidFill>
                  <a:schemeClr val="tx1"/>
                </a:solidFill>
                <a:effectLst/>
                <a:latin typeface="Segoe UI" pitchFamily="34" charset="0"/>
                <a:ea typeface="Segoe UI" pitchFamily="34" charset="0"/>
                <a:cs typeface="Segoe UI" pitchFamily="34" charset="0"/>
              </a:rPr>
              <a:t>Site scripts are JSON files that specify an ordered list of actions to run when creating the new site. </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kumimoji="0" lang="en-US" sz="1050" b="1" i="0" u="none" strike="noStrike" kern="0" cap="none" spc="0" normalizeH="0" baseline="0" noProof="0" dirty="0">
                <a:ln>
                  <a:noFill/>
                </a:ln>
                <a:solidFill>
                  <a:prstClr val="black">
                    <a:lumMod val="85000"/>
                    <a:lumOff val="15000"/>
                  </a:prstClr>
                </a:solidFill>
                <a:effectLst/>
                <a:uLnTx/>
                <a:uFillTx/>
                <a:cs typeface="Segoe UI Light" panose="020B0502040204020203" pitchFamily="34" charset="0"/>
              </a:rPr>
              <a:t>Actions </a:t>
            </a:r>
            <a:r>
              <a:rPr kumimoji="0" lang="en-US" sz="1050" b="0" i="0" u="none" strike="noStrike" kern="0" cap="none" spc="0" normalizeH="0" baseline="0" noProof="0" dirty="0">
                <a:ln>
                  <a:noFill/>
                </a:ln>
                <a:solidFill>
                  <a:srgbClr val="4A66AC"/>
                </a:solidFill>
                <a:effectLst/>
                <a:uLnTx/>
                <a:uFillTx/>
                <a:cs typeface="Segoe UI Light" panose="020B0502040204020203" pitchFamily="34" charset="0"/>
              </a:rPr>
              <a:t>can be concatenated in single file or multiple files can be used (and reused)</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r>
              <a:rPr lang="en-US" sz="1050" b="0" i="0" kern="1200" dirty="0">
                <a:solidFill>
                  <a:schemeClr val="tx1"/>
                </a:solidFill>
                <a:effectLst/>
                <a:latin typeface="Segoe UI" pitchFamily="34" charset="0"/>
                <a:ea typeface="Segoe UI" pitchFamily="34" charset="0"/>
                <a:cs typeface="Segoe UI" pitchFamily="34" charset="0"/>
              </a:rPr>
              <a:t>Site Designs uses these site scripts to modify a site. </a:t>
            </a: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endParaRPr lang="en-US" sz="1050" b="0" i="0" kern="1200" dirty="0">
              <a:solidFill>
                <a:schemeClr val="tx1"/>
              </a:solidFill>
              <a:effectLst/>
              <a:latin typeface="Segoe UI" pitchFamily="34" charset="0"/>
              <a:ea typeface="Segoe UI" pitchFamily="34" charset="0"/>
              <a:cs typeface="Segoe UI" pitchFamily="34" charset="0"/>
            </a:endParaRP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endParaRPr lang="en-US" sz="1050" b="0" i="0" kern="1200" dirty="0">
              <a:solidFill>
                <a:schemeClr val="tx1"/>
              </a:solidFill>
              <a:effectLst/>
              <a:latin typeface="Segoe UI" pitchFamily="34" charset="0"/>
              <a:ea typeface="Segoe UI" pitchFamily="34" charset="0"/>
              <a:cs typeface="Segoe UI" pitchFamily="34" charset="0"/>
            </a:endParaRPr>
          </a:p>
          <a:p>
            <a:pPr marL="228600" marR="0" lvl="0" indent="-228600" algn="l" defTabSz="609585" rtl="0" eaLnBrk="1" fontAlgn="auto" latinLnBrk="0" hangingPunct="1">
              <a:lnSpc>
                <a:spcPct val="100000"/>
              </a:lnSpc>
              <a:spcBef>
                <a:spcPts val="400"/>
              </a:spcBef>
              <a:spcAft>
                <a:spcPts val="800"/>
              </a:spcAft>
              <a:buClrTx/>
              <a:buSzTx/>
              <a:buFontTx/>
              <a:buAutoNum type="arabicPeriod"/>
              <a:tabLst/>
              <a:defRPr/>
            </a:pPr>
            <a:endParaRPr lang="en-US" sz="1050" b="0" i="0" kern="1200" dirty="0">
              <a:solidFill>
                <a:schemeClr val="tx1"/>
              </a:solidFill>
              <a:effectLst/>
              <a:latin typeface="Segoe UI" pitchFamily="34" charset="0"/>
              <a:ea typeface="Segoe UI" pitchFamily="34" charset="0"/>
              <a:cs typeface="Segoe UI" pitchFamily="34" charset="0"/>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4098702017"/>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FontTx/>
              <a:buNone/>
            </a:pPr>
            <a:r>
              <a:rPr lang="en-US" sz="1050" b="0" i="0" kern="1200" dirty="0">
                <a:solidFill>
                  <a:schemeClr val="tx1"/>
                </a:solidFill>
                <a:effectLst/>
                <a:latin typeface="Segoe UI" pitchFamily="34" charset="0"/>
                <a:ea typeface="Segoe UI" pitchFamily="34" charset="0"/>
                <a:cs typeface="Segoe UI" pitchFamily="34" charset="0"/>
              </a:rPr>
              <a:t>For a complete list of available actions and their parameters, see the </a:t>
            </a:r>
            <a:r>
              <a:rPr lang="en-US" b="0" i="0" u="sng" dirty="0">
                <a:effectLst/>
                <a:latin typeface="Segoe UI" panose="020B0502040204020203" pitchFamily="34" charset="0"/>
                <a:hlinkClick r:id="rId3"/>
              </a:rPr>
              <a:t>JSON schema</a:t>
            </a:r>
            <a:r>
              <a:rPr lang="en-US" sz="1050" b="0" i="0" kern="1200" dirty="0">
                <a:solidFill>
                  <a:schemeClr val="tx1"/>
                </a:solidFill>
                <a:effectLst/>
                <a:latin typeface="Segoe UI" pitchFamily="34" charset="0"/>
                <a:ea typeface="Segoe UI" pitchFamily="34" charset="0"/>
                <a:cs typeface="Segoe UI" pitchFamily="34" charset="0"/>
              </a:rPr>
              <a:t>.</a:t>
            </a:r>
          </a:p>
          <a:p>
            <a:pPr marL="0" indent="0">
              <a:buFontTx/>
              <a:buNone/>
            </a:pPr>
            <a:endParaRPr lang="en-US" sz="1050" b="0" i="0" kern="1200" dirty="0">
              <a:solidFill>
                <a:schemeClr val="tx1"/>
              </a:solidFill>
              <a:effectLst/>
              <a:latin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126025082"/>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2000" kern="1200" dirty="0">
                <a:solidFill>
                  <a:schemeClr val="accent3"/>
                </a:solidFill>
                <a:latin typeface="Segoe UI" pitchFamily="34" charset="0"/>
                <a:ea typeface="Segoe UI" pitchFamily="34" charset="0"/>
                <a:cs typeface="Segoe UI" pitchFamily="34" charset="0"/>
              </a:rPr>
              <a:t>As an administrator Use PowerShell or REST API to </a:t>
            </a:r>
          </a:p>
          <a:p>
            <a:pPr marL="342900" lvl="0" indent="-342900">
              <a:buFont typeface="Arial" panose="020B0604020202020204" pitchFamily="34" charset="0"/>
              <a:buChar char="•"/>
            </a:pPr>
            <a:r>
              <a:rPr lang="en-US" sz="2000" dirty="0"/>
              <a:t>Create, retrieve, update, and remove site designs and site scripts to new and existing modern site collections.</a:t>
            </a:r>
            <a:endParaRPr lang="en-US" sz="2000" dirty="0">
              <a:solidFill>
                <a:schemeClr val="accent3"/>
              </a:solidFill>
            </a:endParaRPr>
          </a:p>
          <a:p>
            <a:pPr marL="342900" lvl="0" indent="-342900">
              <a:buFont typeface="Arial" panose="020B0604020202020204" pitchFamily="34" charset="0"/>
              <a:buChar char="•"/>
            </a:pPr>
            <a:r>
              <a:rPr lang="en-US" sz="2000" dirty="0">
                <a:solidFill>
                  <a:schemeClr val="accent3"/>
                </a:solidFill>
              </a:rPr>
              <a:t>Associate scripts to designs</a:t>
            </a:r>
            <a:endParaRPr lang="en-US" sz="2000" kern="1200" dirty="0">
              <a:solidFill>
                <a:schemeClr val="accent3"/>
              </a:solidFill>
              <a:latin typeface="Segoe UI" pitchFamily="34" charset="0"/>
              <a:ea typeface="Segoe UI" pitchFamily="34" charset="0"/>
              <a:cs typeface="Segoe UI" pitchFamily="34" charset="0"/>
            </a:endParaRPr>
          </a:p>
          <a:p>
            <a:pPr marL="342900" lvl="0" indent="-342900">
              <a:buFont typeface="Arial" panose="020B0604020202020204" pitchFamily="34" charset="0"/>
              <a:buChar char="•"/>
            </a:pPr>
            <a:r>
              <a:rPr lang="en-US" sz="2000" dirty="0"/>
              <a:t>Scope visibility in self-service site creation</a:t>
            </a:r>
            <a:endParaRPr lang="en-US" sz="2000" kern="1200" dirty="0">
              <a:solidFill>
                <a:schemeClr val="tx1"/>
              </a:solidFill>
              <a:latin typeface="Segoe UI" pitchFamily="34" charset="0"/>
              <a:ea typeface="Segoe UI" pitchFamily="34" charset="0"/>
              <a:cs typeface="Segoe UI" pitchFamily="34" charset="0"/>
            </a:endParaRPr>
          </a:p>
          <a:p>
            <a:pPr marL="342900" lvl="0" indent="-342900">
              <a:buFont typeface="Arial" panose="020B0604020202020204" pitchFamily="34" charset="0"/>
              <a:buChar char="•"/>
            </a:pPr>
            <a:r>
              <a:rPr lang="en-US" sz="2000" kern="1200" dirty="0">
                <a:solidFill>
                  <a:schemeClr val="tx1"/>
                </a:solidFill>
                <a:latin typeface="Segoe UI" pitchFamily="34" charset="0"/>
                <a:ea typeface="Segoe UI" pitchFamily="34" charset="0"/>
                <a:cs typeface="Segoe UI" pitchFamily="34" charset="0"/>
              </a:rPr>
              <a:t>Apply to a default template</a:t>
            </a:r>
            <a:endParaRPr lang="en-US" sz="2000" dirty="0">
              <a:solidFill>
                <a:schemeClr val="accent3"/>
              </a:solidFill>
            </a:endParaRPr>
          </a:p>
          <a:p>
            <a:pPr marL="342900" lvl="0" indent="-342900">
              <a:buFont typeface="Arial" panose="020B0604020202020204" pitchFamily="34" charset="0"/>
              <a:buChar char="•"/>
            </a:pPr>
            <a:r>
              <a:rPr lang="en-US" sz="2000" kern="1200" dirty="0">
                <a:solidFill>
                  <a:schemeClr val="accent3"/>
                </a:solidFill>
                <a:latin typeface="Segoe UI" pitchFamily="34" charset="0"/>
                <a:ea typeface="Segoe UI" pitchFamily="34" charset="0"/>
                <a:cs typeface="Segoe UI" pitchFamily="34" charset="0"/>
              </a:rPr>
              <a:t>Apply to an existing site</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914173957"/>
      </p:ext>
    </p:extLst>
  </p:cSld>
  <p:clrMapOvr>
    <a:masterClrMapping/>
  </p:clrMapOvr>
</p:notes>
</file>

<file path=ppt/notesSlides/notesSlide28.xml><?xml version="1.0" encoding="utf-8"?>
<p:notes xmlns:ahyp="http://schemas.microsoft.com/office/drawing/2018/hyperlinkcolor"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400"/>
              </a:spcBef>
              <a:spcAft>
                <a:spcPts val="800"/>
              </a:spcAft>
              <a:buClrTx/>
              <a:buSzTx/>
              <a:buFontTx/>
              <a:buNone/>
              <a:tabLst/>
              <a:defRPr/>
            </a:pPr>
            <a:r>
              <a:rPr lang="sv-SE" b="0" i="0" dirty="0">
                <a:solidFill>
                  <a:schemeClr val="bg1"/>
                </a:solidFill>
                <a:hlinkClick r:id="rId3">
                  <a:extLst>
                    <a:ext uri="{A12FA001-AC4F-418D-AE19-62706E023703}">
                      <ahyp:hlinkClr xmlns:ahyp="http://schemas.microsoft.com/office/drawing/2018/hyperlinkcolor" val="tx"/>
                    </a:ext>
                  </a:extLst>
                </a:hlinkClick>
              </a:rPr>
              <a:t>Invoke-SPOSiteDesign</a:t>
            </a:r>
            <a:r>
              <a:rPr lang="sv-SE" b="0" i="0" dirty="0">
                <a:solidFill>
                  <a:schemeClr val="bg1"/>
                </a:solidFill>
              </a:rPr>
              <a:t> </a:t>
            </a:r>
            <a:r>
              <a:rPr lang="en-US" b="0" i="0" dirty="0">
                <a:solidFill>
                  <a:srgbClr val="505050">
                    <a:hueOff val="0"/>
                    <a:satOff val="0"/>
                    <a:lumOff val="0"/>
                    <a:alphaOff val="0"/>
                  </a:srgbClr>
                </a:solidFill>
                <a:latin typeface="Segoe UI"/>
                <a:ea typeface="+mn-ea"/>
                <a:cs typeface="+mn-cs"/>
              </a:rPr>
              <a:t>- The supported site templates you can apply a site design to include: “modern” team site (with O365 group), “modern” team site (without an O365 group); communication site; classic team site; and classic publishing site</a:t>
            </a:r>
            <a:endParaRPr lang="en-US" dirty="0"/>
          </a:p>
          <a:p>
            <a:pPr marL="0" indent="0">
              <a:buFontTx/>
              <a:buNone/>
            </a:pPr>
            <a:endParaRPr lang="en-US" dirty="0"/>
          </a:p>
          <a:p>
            <a:pPr marL="0" marR="0" lvl="0" indent="0" algn="l" defTabSz="609585" rtl="0" eaLnBrk="1" fontAlgn="auto" latinLnBrk="0" hangingPunct="1">
              <a:lnSpc>
                <a:spcPct val="100000"/>
              </a:lnSpc>
              <a:spcBef>
                <a:spcPts val="400"/>
              </a:spcBef>
              <a:spcAft>
                <a:spcPts val="800"/>
              </a:spcAft>
              <a:buClrTx/>
              <a:buSzTx/>
              <a:buFontTx/>
              <a:buNone/>
              <a:tabLst/>
              <a:defRPr/>
            </a:pPr>
            <a:r>
              <a:rPr lang="sv-SE" sz="1050" b="0" i="0" kern="1200" dirty="0">
                <a:solidFill>
                  <a:srgbClr val="FFFFFF"/>
                </a:solidFill>
                <a:latin typeface="Segoe UI"/>
                <a:ea typeface="+mn-ea"/>
                <a:cs typeface="+mn-cs"/>
                <a:hlinkClick r:id="rId4">
                  <a:extLst>
                    <a:ext uri="{A12FA001-AC4F-418D-AE19-62706E023703}">
                      <ahyp:hlinkClr xmlns:ahyp="http://schemas.microsoft.com/office/drawing/2018/hyperlinkcolor" val="tx"/>
                    </a:ext>
                  </a:extLst>
                </a:hlinkClick>
              </a:rPr>
              <a:t>Grant-SPOSiteDesignRights</a:t>
            </a:r>
            <a:r>
              <a:rPr lang="sv-SE" sz="1050" b="0" i="0" kern="1200" dirty="0">
                <a:solidFill>
                  <a:srgbClr val="FFFFFF"/>
                </a:solidFill>
                <a:latin typeface="Segoe UI"/>
                <a:ea typeface="+mn-ea"/>
                <a:cs typeface="+mn-cs"/>
              </a:rPr>
              <a:t> - </a:t>
            </a:r>
            <a:r>
              <a:rPr lang="en-US" sz="1050" b="0" i="0" kern="1200" dirty="0">
                <a:solidFill>
                  <a:srgbClr val="505050">
                    <a:hueOff val="0"/>
                    <a:satOff val="0"/>
                    <a:lumOff val="0"/>
                    <a:alphaOff val="0"/>
                  </a:srgbClr>
                </a:solidFill>
                <a:latin typeface="Segoe UI"/>
                <a:ea typeface="+mn-ea"/>
                <a:cs typeface="+mn-cs"/>
              </a:rPr>
              <a:t>Used to apply permissions to a set of users or a security group, effectively scoping the visibility of the site design in the UX. They start off public, but after you set permissions, only those groups or users with permissions can access the site design.</a:t>
            </a:r>
          </a:p>
          <a:p>
            <a:pPr marL="0" marR="0" lvl="0" indent="0" algn="l" defTabSz="609585" rtl="0" eaLnBrk="1" fontAlgn="auto" latinLnBrk="0" hangingPunct="1">
              <a:lnSpc>
                <a:spcPct val="100000"/>
              </a:lnSpc>
              <a:spcBef>
                <a:spcPts val="400"/>
              </a:spcBef>
              <a:spcAft>
                <a:spcPts val="800"/>
              </a:spcAft>
              <a:buClrTx/>
              <a:buSzTx/>
              <a:buFontTx/>
              <a:buNone/>
              <a:tabLst/>
              <a:defRPr/>
            </a:pPr>
            <a:endParaRPr lang="en-US" sz="1050" b="0" i="0" kern="1200" dirty="0">
              <a:solidFill>
                <a:srgbClr val="FFFFFF"/>
              </a:solidFill>
              <a:latin typeface="Segoe UI"/>
              <a:ea typeface="+mn-ea"/>
              <a:cs typeface="+mn-cs"/>
            </a:endParaRP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758361503"/>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29</a:t>
            </a:fld>
            <a:endParaRPr lang="en-US" dirty="0"/>
          </a:p>
        </p:txBody>
      </p:sp>
    </p:spTree>
    <p:extLst>
      <p:ext uri="{BB962C8B-B14F-4D97-AF65-F5344CB8AC3E}">
        <p14:creationId xmlns:p14="http://schemas.microsoft.com/office/powerpoint/2010/main" val="1637860158"/>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30</a:t>
            </a:fld>
            <a:endParaRPr lang="en-US" dirty="0"/>
          </a:p>
        </p:txBody>
      </p:sp>
      <p:sp>
        <p:nvSpPr>
          <p:cNvPr id="6" name="Slide Image Placeholder 5"/>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3364830620"/>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normAutofit/>
          </a:bodyPr>
          <a:lstStyle/>
          <a:p>
            <a:pPr marL="0" indent="0">
              <a:buNone/>
            </a:pPr>
            <a:endParaRPr lang="en-US" dirty="0">
              <a:latin typeface="Consolas" panose="020B0609020204030204" pitchFamily="49" charset="0"/>
              <a:cs typeface="Consolas" panose="020B0609020204030204" pitchFamily="49"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1/8/2023 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1408301"/>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32</a:t>
            </a:fld>
            <a:endParaRPr lang="en-US" dirty="0"/>
          </a:p>
        </p:txBody>
      </p:sp>
    </p:spTree>
    <p:extLst>
      <p:ext uri="{BB962C8B-B14F-4D97-AF65-F5344CB8AC3E}">
        <p14:creationId xmlns:p14="http://schemas.microsoft.com/office/powerpoint/2010/main" val="3552231656"/>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Objectives</a:t>
            </a:r>
            <a:endParaRPr lang="en-US" dirty="0"/>
          </a:p>
          <a:p>
            <a:r>
              <a:rPr lang="en-US" dirty="0"/>
              <a:t>After completing this lesson, you will be able to:</a:t>
            </a:r>
          </a:p>
          <a:p>
            <a:pPr marL="285750" lvl="0" indent="-285750">
              <a:buFont typeface="Arial" panose="020B0604020202020204" pitchFamily="34" charset="0"/>
              <a:buChar char="•"/>
            </a:pPr>
            <a:r>
              <a:rPr lang="en-US" dirty="0"/>
              <a:t>Explain what customization options are available for SharePoint Online. </a:t>
            </a:r>
          </a:p>
          <a:p>
            <a:pPr marL="285750" lvl="0" indent="-285750">
              <a:buFont typeface="Arial" panose="020B0604020202020204" pitchFamily="34" charset="0"/>
              <a:buChar char="•"/>
            </a:pPr>
            <a:r>
              <a:rPr lang="en-US" dirty="0"/>
              <a:t>Understand the concepts of site design and site scripts from and Administrator Perspective.</a:t>
            </a:r>
          </a:p>
          <a:p>
            <a:pPr marL="285750" lvl="0" indent="-285750">
              <a:buFont typeface="Arial" panose="020B0604020202020204" pitchFamily="34" charset="0"/>
              <a:buChar char="•"/>
            </a:pPr>
            <a:r>
              <a:rPr lang="en-US" dirty="0"/>
              <a:t>Administrate Theming for your SharePoint Online Tenant</a:t>
            </a:r>
          </a:p>
        </p:txBody>
      </p:sp>
      <p:sp>
        <p:nvSpPr>
          <p:cNvPr id="4" name="Slide Number Placeholder 3"/>
          <p:cNvSpPr>
            <a:spLocks noGrp="1"/>
          </p:cNvSpPr>
          <p:nvPr>
            <p:ph type="sldNum" sz="quarter" idx="10"/>
          </p:nvPr>
        </p:nvSpPr>
        <p:spPr/>
        <p:txBody>
          <a:bodyPr/>
          <a:lstStyle/>
          <a:p>
            <a:fld id="{675416BA-65F7-274A-AD61-D0FA78F3AA6E}" type="slidenum">
              <a:rPr lang="en-US" smtClean="0"/>
              <a:pPr/>
              <a:t>4</a:t>
            </a:fld>
            <a:endParaRPr lang="en-US" dirty="0"/>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596569637"/>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5</a:t>
            </a:fld>
            <a:endParaRPr lang="en-US" dirty="0"/>
          </a:p>
        </p:txBody>
      </p:sp>
    </p:spTree>
    <p:extLst>
      <p:ext uri="{BB962C8B-B14F-4D97-AF65-F5344CB8AC3E}">
        <p14:creationId xmlns:p14="http://schemas.microsoft.com/office/powerpoint/2010/main" val="4137314247"/>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71450" indent="-171450">
              <a:buFontTx/>
              <a:buChar char="-"/>
            </a:pPr>
            <a:r>
              <a:rPr lang="en-US" sz="1050" b="0" i="0" u="none" strike="noStrike" kern="1200" dirty="0">
                <a:solidFill>
                  <a:schemeClr val="tx1"/>
                </a:solidFill>
                <a:effectLst/>
                <a:latin typeface="Segoe UI" pitchFamily="34" charset="0"/>
                <a:ea typeface="Segoe UI" pitchFamily="34" charset="0"/>
                <a:cs typeface="Segoe UI" pitchFamily="34" charset="0"/>
              </a:rPr>
              <a:t>Branding and customizing SharePoint Online is different than branding and customizing SharePoint Server products. </a:t>
            </a:r>
          </a:p>
          <a:p>
            <a:pPr marL="171450" indent="-171450">
              <a:buFontTx/>
              <a:buChar char="-"/>
            </a:pPr>
            <a:endParaRPr lang="en-US" sz="1050" b="0" i="0" u="none" strike="noStrike" kern="1200" dirty="0">
              <a:solidFill>
                <a:schemeClr val="tx1"/>
              </a:solidFill>
              <a:effectLst/>
              <a:latin typeface="Segoe UI" pitchFamily="34" charset="0"/>
              <a:ea typeface="Segoe UI" pitchFamily="34" charset="0"/>
              <a:cs typeface="Segoe UI" pitchFamily="34" charset="0"/>
            </a:endParaRPr>
          </a:p>
          <a:p>
            <a:pPr marL="171450" indent="-171450">
              <a:buFontTx/>
              <a:buChar char="-"/>
            </a:pPr>
            <a:r>
              <a:rPr lang="en-US" sz="1050" b="0" i="0" u="none" strike="noStrike" kern="1200" dirty="0">
                <a:solidFill>
                  <a:schemeClr val="tx1"/>
                </a:solidFill>
                <a:effectLst/>
                <a:latin typeface="Segoe UI" pitchFamily="34" charset="0"/>
                <a:ea typeface="Segoe UI" pitchFamily="34" charset="0"/>
                <a:cs typeface="Segoe UI" pitchFamily="34" charset="0"/>
              </a:rPr>
              <a:t>SharePoint Online gets updated with new features on a regular basis and these updates can affect certain types of customizations. However, there are recommended customization and branding techniques available today that can streamline your branding and customization requirements. </a:t>
            </a:r>
          </a:p>
          <a:p>
            <a:pPr marL="171450" indent="-171450">
              <a:buFontTx/>
              <a:buChar char="-"/>
            </a:pPr>
            <a:endParaRPr lang="en-US" sz="1050" b="0" i="0" u="none" strike="noStrike" kern="1200" dirty="0">
              <a:solidFill>
                <a:schemeClr val="tx1"/>
              </a:solidFill>
              <a:effectLst/>
              <a:latin typeface="Segoe UI" pitchFamily="34" charset="0"/>
              <a:ea typeface="Segoe UI" pitchFamily="34" charset="0"/>
              <a:cs typeface="Segoe UI" pitchFamily="34" charset="0"/>
            </a:endParaRPr>
          </a:p>
          <a:p>
            <a:pPr marL="171450" indent="-171450">
              <a:buFontTx/>
              <a:buChar char="-"/>
            </a:pPr>
            <a:r>
              <a:rPr lang="en-US" dirty="0"/>
              <a:t>Although, SharePoint Online Customization is a developer-oriented topics but there are times when you as an Administrator has to enable/disable some of the options for customizing you SharePoint Online Tenant. Let's Explore them!</a:t>
            </a:r>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4150205666"/>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1" i="0" kern="1200" dirty="0">
                <a:solidFill>
                  <a:schemeClr val="tx1"/>
                </a:solidFill>
                <a:effectLst/>
                <a:latin typeface="Segoe UI" pitchFamily="34" charset="0"/>
                <a:ea typeface="Segoe UI" pitchFamily="34" charset="0"/>
                <a:cs typeface="Segoe UI" pitchFamily="34" charset="0"/>
              </a:rPr>
              <a:t>Customizations: simple to complex</a:t>
            </a:r>
          </a:p>
          <a:p>
            <a:endParaRPr lang="en-US" sz="1050" b="1" i="0" kern="1200" dirty="0">
              <a:solidFill>
                <a:schemeClr val="tx1"/>
              </a:solidFill>
              <a:effectLst/>
              <a:latin typeface="Segoe UI" pitchFamily="34" charset="0"/>
              <a:ea typeface="Segoe UI" pitchFamily="34" charset="0"/>
              <a:cs typeface="Segoe UI" pitchFamily="34" charset="0"/>
            </a:endParaRPr>
          </a:p>
          <a:p>
            <a:r>
              <a:rPr lang="en-US" sz="1050" b="0" i="0" kern="1200" dirty="0">
                <a:solidFill>
                  <a:schemeClr val="tx1"/>
                </a:solidFill>
                <a:effectLst/>
                <a:latin typeface="Segoe UI" pitchFamily="34" charset="0"/>
                <a:ea typeface="Segoe UI" pitchFamily="34" charset="0"/>
                <a:cs typeface="Segoe UI" pitchFamily="34" charset="0"/>
              </a:rPr>
              <a:t>SharePoint Online customizations range from non-technical changes you can apply quickly in the browser using site commands or features to custom app development using developer tools:</a:t>
            </a:r>
          </a:p>
          <a:p>
            <a:endParaRPr lang="en-US" sz="1050" b="0" i="0" kern="1200" dirty="0">
              <a:solidFill>
                <a:schemeClr val="tx1"/>
              </a:solidFill>
              <a:effectLst/>
              <a:latin typeface="Segoe UI" pitchFamily="34" charset="0"/>
              <a:ea typeface="Segoe UI" pitchFamily="34" charset="0"/>
              <a:cs typeface="Segoe UI" pitchFamily="34" charset="0"/>
            </a:endParaRPr>
          </a:p>
          <a:p>
            <a:pPr marL="228600" indent="-228600">
              <a:buAutoNum type="arabicPeriod"/>
            </a:pPr>
            <a:r>
              <a:rPr lang="en-US" sz="1050" b="1" i="0" kern="1200" dirty="0">
                <a:solidFill>
                  <a:schemeClr val="tx1"/>
                </a:solidFill>
                <a:effectLst/>
                <a:latin typeface="Segoe UI" pitchFamily="34" charset="0"/>
                <a:ea typeface="Segoe UI" pitchFamily="34" charset="0"/>
                <a:cs typeface="Segoe UI" pitchFamily="34" charset="0"/>
              </a:rPr>
              <a:t>Customizations using the browser</a:t>
            </a:r>
            <a:r>
              <a:rPr lang="en-US" sz="1050" b="0" i="0" kern="1200" dirty="0">
                <a:solidFill>
                  <a:schemeClr val="tx1"/>
                </a:solidFill>
                <a:effectLst/>
                <a:latin typeface="Segoe UI" pitchFamily="34" charset="0"/>
                <a:ea typeface="Segoe UI" pitchFamily="34" charset="0"/>
                <a:cs typeface="Segoe UI" pitchFamily="34" charset="0"/>
              </a:rPr>
              <a:t> You can use the browser-based settings SharePoint Online to apply simpler customizations like changing title and logo, updating navigation links, applying a new site theme, changing the contents of a page, or changing views for lists and libraries. Browser-based customizations are the easiest customizations to apply, and they require minimal technical expertise.</a:t>
            </a:r>
          </a:p>
          <a:p>
            <a:pPr marL="228600" indent="-228600">
              <a:buAutoNum type="arabicPeriod"/>
            </a:pPr>
            <a:r>
              <a:rPr lang="en-US" sz="1050" b="1" i="0" kern="1200" dirty="0">
                <a:solidFill>
                  <a:schemeClr val="tx1"/>
                </a:solidFill>
                <a:effectLst/>
                <a:latin typeface="Segoe UI" pitchFamily="34" charset="0"/>
                <a:ea typeface="Segoe UI" pitchFamily="34" charset="0"/>
                <a:cs typeface="Segoe UI" pitchFamily="34" charset="0"/>
              </a:rPr>
              <a:t>Customizations using supported tools and applications</a:t>
            </a:r>
            <a:r>
              <a:rPr lang="en-US" sz="1050" b="0" i="0" kern="1200" dirty="0">
                <a:solidFill>
                  <a:schemeClr val="tx1"/>
                </a:solidFill>
                <a:effectLst/>
                <a:latin typeface="Segoe UI" pitchFamily="34" charset="0"/>
                <a:ea typeface="Segoe UI" pitchFamily="34" charset="0"/>
                <a:cs typeface="Segoe UI" pitchFamily="34" charset="0"/>
              </a:rPr>
              <a:t> You can use supported SharePoint tools to perform more extensive customizations. For example, Office applications like Excel, and Visio help you create highly dynamic, data-rich pages on your site. Or </a:t>
            </a:r>
            <a:r>
              <a:rPr lang="en-US" sz="1050" b="1" i="0" kern="1200" dirty="0">
                <a:solidFill>
                  <a:schemeClr val="tx1"/>
                </a:solidFill>
                <a:effectLst/>
                <a:latin typeface="Segoe UI" pitchFamily="34" charset="0"/>
                <a:ea typeface="Segoe UI" pitchFamily="34" charset="0"/>
                <a:cs typeface="Segoe UI" pitchFamily="34" charset="0"/>
              </a:rPr>
              <a:t>PowerApps and Power Automate – being the preferred option. </a:t>
            </a:r>
          </a:p>
          <a:p>
            <a:pPr marL="228600" indent="-228600">
              <a:buAutoNum type="arabicPeriod"/>
            </a:pPr>
            <a:r>
              <a:rPr lang="en-US" sz="1050" b="1" i="0" kern="1200" dirty="0">
                <a:solidFill>
                  <a:schemeClr val="tx1"/>
                </a:solidFill>
                <a:effectLst/>
                <a:latin typeface="Segoe UI" pitchFamily="34" charset="0"/>
                <a:ea typeface="Segoe UI" pitchFamily="34" charset="0"/>
                <a:cs typeface="Segoe UI" pitchFamily="34" charset="0"/>
              </a:rPr>
              <a:t>Customizations using add-ins for SharePoint</a:t>
            </a:r>
            <a:r>
              <a:rPr lang="en-US" sz="1050" b="0" i="0" kern="1200" dirty="0">
                <a:solidFill>
                  <a:schemeClr val="tx1"/>
                </a:solidFill>
                <a:effectLst/>
                <a:latin typeface="Segoe UI" pitchFamily="34" charset="0"/>
                <a:ea typeface="Segoe UI" pitchFamily="34" charset="0"/>
                <a:cs typeface="Segoe UI" pitchFamily="34" charset="0"/>
              </a:rPr>
              <a:t> The new Cloud App Model in SharePoint Online enables you to add apps to your sites and is the recommended replacement for Sandboxed solutions going forward. You can use existing third-party apps or build your own. Add apps to a site when you want to customize it with specific functionality or information. For example, you can add apps that perform general tasks like time and expense tracking. Or you can use apps and remote provisioning to apply branding elements to sites. You can also add apps that display news or information from third-party providers, or that connect to social websites. </a:t>
            </a:r>
          </a:p>
          <a:p>
            <a:pPr marL="228600" indent="-228600">
              <a:buAutoNum type="arabicPeriod"/>
            </a:pPr>
            <a:r>
              <a:rPr lang="en-US" sz="1050" b="1" i="0" kern="1200" dirty="0">
                <a:solidFill>
                  <a:schemeClr val="tx1"/>
                </a:solidFill>
                <a:effectLst/>
                <a:latin typeface="Segoe UI" pitchFamily="34" charset="0"/>
                <a:ea typeface="Segoe UI" pitchFamily="34" charset="0"/>
                <a:cs typeface="Segoe UI" pitchFamily="34" charset="0"/>
              </a:rPr>
              <a:t>Third-party apps</a:t>
            </a:r>
            <a:r>
              <a:rPr lang="en-US" sz="1050" b="0" i="0" kern="1200" dirty="0">
                <a:solidFill>
                  <a:schemeClr val="tx1"/>
                </a:solidFill>
                <a:effectLst/>
                <a:latin typeface="Segoe UI" pitchFamily="34" charset="0"/>
                <a:ea typeface="Segoe UI" pitchFamily="34" charset="0"/>
                <a:cs typeface="Segoe UI" pitchFamily="34" charset="0"/>
              </a:rPr>
              <a:t> Third-party apps are found in the SharePoint Store, which a marketplace accessible from SharePoint Online sites. Select the apps that you want to be available in your organization. Admins can also buy licenses for specific apps for all users in an organization (requires Site Owner permissions or greater). </a:t>
            </a:r>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965502216"/>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r>
              <a:rPr lang="en-US" sz="1050" b="0" i="0" kern="1200" dirty="0">
                <a:solidFill>
                  <a:schemeClr val="tx1"/>
                </a:solidFill>
                <a:effectLst/>
                <a:latin typeface="Segoe UI" pitchFamily="34" charset="0"/>
                <a:ea typeface="Segoe UI" pitchFamily="34" charset="0"/>
                <a:cs typeface="Segoe UI" pitchFamily="34" charset="0"/>
              </a:rPr>
              <a:t>If you're a global or SharePoint admin in Microsoft 365, you can allow or prevent the creation of SharePoint Online site pages by users. You can do this organization-wide by changing settings in the SharePoint admin center, or at the site level by using a Microsoft PowerShell script.</a:t>
            </a:r>
          </a:p>
          <a:p>
            <a:endParaRPr lang="en-US" sz="1050" b="0" i="0" kern="1200" dirty="0">
              <a:solidFill>
                <a:schemeClr val="tx1"/>
              </a:solidFill>
              <a:effectLst/>
              <a:latin typeface="Segoe UI" pitchFamily="34" charset="0"/>
              <a:cs typeface="Segoe UI" pitchFamily="34" charset="0"/>
            </a:endParaRPr>
          </a:p>
          <a:p>
            <a:r>
              <a:rPr lang="en-US" b="1" i="0" dirty="0">
                <a:effectLst/>
                <a:latin typeface="Segoe UI" panose="020B0502040204020203" pitchFamily="34" charset="0"/>
              </a:rPr>
              <a:t>Note</a:t>
            </a:r>
          </a:p>
          <a:p>
            <a:r>
              <a:rPr lang="en-US" sz="1050" b="0" i="0" kern="1200" dirty="0">
                <a:solidFill>
                  <a:schemeClr val="tx1"/>
                </a:solidFill>
                <a:effectLst/>
                <a:latin typeface="Segoe UI" pitchFamily="34" charset="0"/>
                <a:ea typeface="Segoe UI" pitchFamily="34" charset="0"/>
                <a:cs typeface="Segoe UI" pitchFamily="34" charset="0"/>
              </a:rPr>
              <a:t>When you allow creation of site pages, the </a:t>
            </a:r>
            <a:r>
              <a:rPr lang="en-US" sz="1050" b="1" i="0" kern="1200" dirty="0">
                <a:solidFill>
                  <a:schemeClr val="tx1"/>
                </a:solidFill>
                <a:effectLst/>
                <a:latin typeface="Segoe UI" pitchFamily="34" charset="0"/>
                <a:ea typeface="Segoe UI" pitchFamily="34" charset="0"/>
                <a:cs typeface="Segoe UI" pitchFamily="34" charset="0"/>
              </a:rPr>
              <a:t>Add a page</a:t>
            </a:r>
            <a:r>
              <a:rPr lang="en-US" sz="1050" b="0" i="0" kern="1200" dirty="0">
                <a:solidFill>
                  <a:schemeClr val="tx1"/>
                </a:solidFill>
                <a:effectLst/>
                <a:latin typeface="Segoe UI" pitchFamily="34" charset="0"/>
                <a:ea typeface="Segoe UI" pitchFamily="34" charset="0"/>
                <a:cs typeface="Segoe UI" pitchFamily="34" charset="0"/>
              </a:rPr>
              <a:t> command in the </a:t>
            </a:r>
            <a:r>
              <a:rPr lang="en-US" sz="1050" b="1" i="0" kern="1200" dirty="0">
                <a:solidFill>
                  <a:schemeClr val="tx1"/>
                </a:solidFill>
                <a:effectLst/>
                <a:latin typeface="Segoe UI" pitchFamily="34" charset="0"/>
                <a:ea typeface="Segoe UI" pitchFamily="34" charset="0"/>
                <a:cs typeface="Segoe UI" pitchFamily="34" charset="0"/>
              </a:rPr>
              <a:t>Settings</a:t>
            </a:r>
            <a:r>
              <a:rPr lang="en-US" sz="1050" b="0" i="0" kern="1200" dirty="0">
                <a:solidFill>
                  <a:schemeClr val="tx1"/>
                </a:solidFill>
                <a:effectLst/>
                <a:latin typeface="Segoe UI" pitchFamily="34" charset="0"/>
                <a:ea typeface="Segoe UI" pitchFamily="34" charset="0"/>
                <a:cs typeface="Segoe UI" pitchFamily="34" charset="0"/>
              </a:rPr>
              <a:t> menu creates new site pages. If you turn off the ability to create site pages, users can still add a SharePoint page from the </a:t>
            </a:r>
            <a:r>
              <a:rPr lang="en-US" sz="1050" b="1" i="0" kern="1200" dirty="0">
                <a:solidFill>
                  <a:schemeClr val="tx1"/>
                </a:solidFill>
                <a:effectLst/>
                <a:latin typeface="Segoe UI" pitchFamily="34" charset="0"/>
                <a:ea typeface="Segoe UI" pitchFamily="34" charset="0"/>
                <a:cs typeface="Segoe UI" pitchFamily="34" charset="0"/>
              </a:rPr>
              <a:t>New</a:t>
            </a:r>
            <a:r>
              <a:rPr lang="en-US" sz="1050" b="0" i="0" kern="1200" dirty="0">
                <a:solidFill>
                  <a:schemeClr val="tx1"/>
                </a:solidFill>
                <a:effectLst/>
                <a:latin typeface="Segoe UI" pitchFamily="34" charset="0"/>
                <a:ea typeface="Segoe UI" pitchFamily="34" charset="0"/>
                <a:cs typeface="Segoe UI" pitchFamily="34" charset="0"/>
              </a:rPr>
              <a:t> menu on the Home page and add it from the classic page to a Wiki library using the same command.</a:t>
            </a:r>
          </a:p>
          <a:p>
            <a:endParaRPr lang="en-US" sz="1050" b="0" i="0" kern="1200" dirty="0">
              <a:solidFill>
                <a:schemeClr val="tx1"/>
              </a:solidFill>
              <a:effectLst/>
              <a:latin typeface="Segoe UI" pitchFamily="34" charset="0"/>
              <a:ea typeface="Segoe UI" pitchFamily="34" charset="0"/>
              <a:cs typeface="Segoe UI" pitchFamily="34" charset="0"/>
            </a:endParaRPr>
          </a:p>
          <a:p>
            <a:r>
              <a:rPr lang="en-US" sz="1050" b="0" i="0" kern="1200" dirty="0">
                <a:solidFill>
                  <a:schemeClr val="tx1"/>
                </a:solidFill>
                <a:effectLst/>
                <a:latin typeface="Segoe UI" pitchFamily="34" charset="0"/>
                <a:ea typeface="Segoe UI" pitchFamily="34" charset="0"/>
                <a:cs typeface="Segoe UI" pitchFamily="34" charset="0"/>
              </a:rPr>
              <a:t>If instead you want to disallow the ability for members to create or modify any kind of SharePoint page, you can change the permissions on the Site Pages library to disallow editing for users in the Members group of the site.</a:t>
            </a:r>
          </a:p>
          <a:p>
            <a:endParaRPr lang="en-US" dirty="0"/>
          </a:p>
          <a:p>
            <a:r>
              <a:rPr lang="en-US" dirty="0"/>
              <a:t>For details on how to enable/disable Site Pages on a Site level please visit following article: https://docs.microsoft.com/en-us/sharepoint/let-users-create-modern-site-pages#prevent-users-from-creating-modern-pages-on-a-specific-site-by-using-powershell </a:t>
            </a:r>
          </a:p>
          <a:p>
            <a:endParaRPr lang="en-US" dirty="0"/>
          </a:p>
        </p:txBody>
      </p:sp>
    </p:spTree>
    <p:extLst>
      <p:ext uri="{BB962C8B-B14F-4D97-AF65-F5344CB8AC3E}">
        <p14:creationId xmlns:p14="http://schemas.microsoft.com/office/powerpoint/2010/main" val="1225504387"/>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609585"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r>
              <a:rPr lang="en-US" dirty="0"/>
              <a:t>One of the Site Customization decision is to enable or disable Comments on SharePoint Online Site Pages. As an administrator it is you who must configure this setting. You will find this option under “settings” section of Classic SharePoint Admin Center. </a:t>
            </a:r>
          </a:p>
          <a:p>
            <a:endParaRPr lang="en-US" dirty="0"/>
          </a:p>
          <a:p>
            <a:r>
              <a:rPr lang="en-US" dirty="0"/>
              <a:t>Note: </a:t>
            </a:r>
          </a:p>
          <a:p>
            <a:pPr marL="228600" indent="-228600">
              <a:buAutoNum type="arabicPeriod"/>
            </a:pPr>
            <a:r>
              <a:rPr lang="en-US" sz="1050" b="0" i="0" u="none" strike="noStrike" kern="1200" dirty="0">
                <a:solidFill>
                  <a:schemeClr val="tx1"/>
                </a:solidFill>
                <a:effectLst/>
                <a:latin typeface="Segoe UI" pitchFamily="34" charset="0"/>
                <a:ea typeface="Segoe UI" pitchFamily="34" charset="0"/>
                <a:cs typeface="Segoe UI" pitchFamily="34" charset="0"/>
              </a:rPr>
              <a:t>Global setting option usually takes 10-20 minutes to take effect on all sites/pages in your tenant.</a:t>
            </a:r>
          </a:p>
          <a:p>
            <a:pPr marL="228600" indent="-228600">
              <a:buAutoNum type="arabicPeriod"/>
            </a:pPr>
            <a:r>
              <a:rPr lang="en-US" sz="1050" b="0" i="0" u="none" strike="noStrike" kern="1200" dirty="0">
                <a:solidFill>
                  <a:schemeClr val="tx1"/>
                </a:solidFill>
                <a:effectLst/>
                <a:latin typeface="Segoe UI" pitchFamily="34" charset="0"/>
                <a:ea typeface="Segoe UI" pitchFamily="34" charset="0"/>
                <a:cs typeface="Segoe UI" pitchFamily="34" charset="0"/>
              </a:rPr>
              <a:t>Once disabled globally, comments cannot be enabled back by Site Owners or Site Members</a:t>
            </a:r>
          </a:p>
          <a:p>
            <a:pPr marL="228600" indent="-228600">
              <a:buAutoNum type="arabicPeriod"/>
            </a:pPr>
            <a:r>
              <a:rPr lang="en-US" sz="1050" b="0" i="0" u="none" strike="noStrike" kern="1200" dirty="0">
                <a:solidFill>
                  <a:schemeClr val="tx1"/>
                </a:solidFill>
                <a:effectLst/>
                <a:latin typeface="Segoe UI" pitchFamily="34" charset="0"/>
                <a:ea typeface="Segoe UI" pitchFamily="34" charset="0"/>
                <a:cs typeface="Segoe UI" pitchFamily="34" charset="0"/>
              </a:rPr>
              <a:t>Disabling comments globally does not remove the comments history and if enabled again, </a:t>
            </a:r>
            <a:r>
              <a:rPr lang="en-US" sz="1050" b="1" i="0" u="none" strike="noStrike" kern="1200" dirty="0">
                <a:solidFill>
                  <a:schemeClr val="tx1"/>
                </a:solidFill>
                <a:effectLst/>
                <a:latin typeface="Segoe UI" pitchFamily="34" charset="0"/>
                <a:ea typeface="Segoe UI" pitchFamily="34" charset="0"/>
                <a:cs typeface="Segoe UI" pitchFamily="34" charset="0"/>
              </a:rPr>
              <a:t>the whole Comments thread will be back!</a:t>
            </a:r>
            <a:endParaRPr lang="en-US" sz="1050" b="0" i="0" u="none" strike="noStrike" kern="1200" dirty="0">
              <a:solidFill>
                <a:schemeClr val="tx1"/>
              </a:solidFill>
              <a:effectLst/>
              <a:latin typeface="Segoe UI" pitchFamily="34" charset="0"/>
              <a:ea typeface="Segoe UI" pitchFamily="34" charset="0"/>
              <a:cs typeface="Segoe UI" pitchFamily="34" charset="0"/>
            </a:endParaRPr>
          </a:p>
          <a:p>
            <a:endParaRPr lang="en-US" dirty="0"/>
          </a:p>
        </p:txBody>
      </p:sp>
    </p:spTree>
    <p:extLst>
      <p:ext uri="{BB962C8B-B14F-4D97-AF65-F5344CB8AC3E}">
        <p14:creationId xmlns:p14="http://schemas.microsoft.com/office/powerpoint/2010/main" val="16511967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userDrawn="1">
            <p:custDataLst>
              <p:tags r:id="rId1"/>
            </p:custDataLst>
          </p:nvPr>
        </p:nvPicPr>
        <p:blipFill rotWithShape="1">
          <a:blip r:embed="rId4"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5" name="SmartArt Placeholder 4">
            <a:extLst>
              <a:ext uri="{FF2B5EF4-FFF2-40B4-BE49-F238E27FC236}">
                <a16:creationId xmlns:a16="http://schemas.microsoft.com/office/drawing/2014/main" id="{DF30555C-FC9C-4A26-8C39-A508F8730962}"/>
              </a:ext>
            </a:extLst>
          </p:cNvPr>
          <p:cNvSpPr>
            <a:spLocks noGrp="1"/>
          </p:cNvSpPr>
          <p:nvPr>
            <p:ph type="dgm" sz="quarter" idx="10"/>
          </p:nvPr>
        </p:nvSpPr>
        <p:spPr>
          <a:xfrm>
            <a:off x="655638" y="1170432"/>
            <a:ext cx="10880725" cy="5234432"/>
          </a:xfrm>
        </p:spPr>
        <p:txBody>
          <a:bodyPr/>
          <a:lstStyle/>
          <a:p>
            <a:r>
              <a:rPr lang="en-US"/>
              <a:t>Click icon to add SmartArt graphic</a:t>
            </a:r>
          </a:p>
        </p:txBody>
      </p:sp>
    </p:spTree>
    <p:extLst>
      <p:ext uri="{BB962C8B-B14F-4D97-AF65-F5344CB8AC3E}">
        <p14:creationId xmlns:p14="http://schemas.microsoft.com/office/powerpoint/2010/main" val="46000178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97331166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44884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98294161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2682240"/>
            <a:ext cx="10880726" cy="35455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113752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975924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5120640"/>
            <a:ext cx="10880726" cy="11071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364500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47570972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m-wid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3430016"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0739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ide-sli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9001759"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55638"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72511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1803159956"/>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userDrawn="1">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4B305F-9255-48C4-9C75-97132A310027}"/>
              </a:ext>
            </a:extLst>
          </p:cNvPr>
          <p:cNvSpPr/>
          <p:nvPr userDrawn="1"/>
        </p:nvSpPr>
        <p:spPr bwMode="auto">
          <a:xfrm>
            <a:off x="5319776" y="0"/>
            <a:ext cx="6872224"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3442786769"/>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5283518" y="0"/>
            <a:ext cx="6908482" cy="6858000"/>
          </a:xfrm>
          <a:prstGeom prst="rect">
            <a:avLst/>
          </a:prstGeom>
        </p:spPr>
      </p:pic>
    </p:spTree>
    <p:extLst>
      <p:ext uri="{BB962C8B-B14F-4D97-AF65-F5344CB8AC3E}">
        <p14:creationId xmlns:p14="http://schemas.microsoft.com/office/powerpoint/2010/main" val="335309443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0355509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4.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3" r:id="rId1"/>
    <p:sldLayoutId id="2147484026" r:id="rId2"/>
    <p:sldLayoutId id="2147484039" r:id="rId3"/>
    <p:sldLayoutId id="2147484006" r:id="rId4"/>
    <p:sldLayoutId id="2147484007" r:id="rId5"/>
    <p:sldLayoutId id="2147484010" r:id="rId6"/>
    <p:sldLayoutId id="2147484035" r:id="rId7"/>
    <p:sldLayoutId id="2147484036" r:id="rId8"/>
    <p:sldLayoutId id="2147484037" r:id="rId9"/>
    <p:sldLayoutId id="2147483999" r:id="rId10"/>
    <p:sldLayoutId id="2147483998" r:id="rId11"/>
    <p:sldLayoutId id="2147484000" r:id="rId12"/>
    <p:sldLayoutId id="2147484043" r:id="rId13"/>
    <p:sldLayoutId id="2147484004" r:id="rId14"/>
    <p:sldLayoutId id="2147484038" r:id="rId15"/>
    <p:sldLayoutId id="2147484041" r:id="rId16"/>
    <p:sldLayoutId id="2147484042" r:id="rId17"/>
    <p:sldLayoutId id="2147484046" r:id="rId18"/>
    <p:sldLayoutId id="2147484047" r:id="rId19"/>
    <p:sldLayoutId id="2147484001" r:id="rId20"/>
    <p:sldLayoutId id="2147484002" r:id="rId21"/>
    <p:sldLayoutId id="2147484044" r:id="rId22"/>
    <p:sldLayoutId id="2147484045" r:id="rId23"/>
    <p:sldLayoutId id="2147484003" r:id="rId24"/>
    <p:sldLayoutId id="2147484005" r:id="rId25"/>
    <p:sldLayoutId id="2147484008" r:id="rId26"/>
    <p:sldLayoutId id="2147484009" r:id="rId27"/>
    <p:sldLayoutId id="2147484011" r:id="rId28"/>
    <p:sldLayoutId id="2147484012" r:id="rId29"/>
    <p:sldLayoutId id="2147484013" r:id="rId30"/>
    <p:sldLayoutId id="2147484014" r:id="rId31"/>
    <p:sldLayoutId id="2147484015" r:id="rId32"/>
    <p:sldLayoutId id="2147484016" r:id="rId33"/>
    <p:sldLayoutId id="2147484017" r:id="rId34"/>
    <p:sldLayoutId id="2147484018" r:id="rId35"/>
    <p:sldLayoutId id="2147484019" r:id="rId36"/>
    <p:sldLayoutId id="2147484020" r:id="rId37"/>
    <p:sldLayoutId id="2147484021" r:id="rId38"/>
    <p:sldLayoutId id="2147484022" r:id="rId39"/>
    <p:sldLayoutId id="2147484023" r:id="rId40"/>
    <p:sldLayoutId id="2147484024" r:id="rId41"/>
    <p:sldLayoutId id="2147484025" r:id="rId42"/>
    <p:sldLayoutId id="2147484027" r:id="rId43"/>
    <p:sldLayoutId id="2147484028" r:id="rId44"/>
    <p:sldLayoutId id="2147484029" r:id="rId45"/>
    <p:sldLayoutId id="2147484030" r:id="rId46"/>
    <p:sldLayoutId id="2147484031" r:id="rId47"/>
    <p:sldLayoutId id="2147484032" r:id="rId48"/>
    <p:sldLayoutId id="2147484033" r:id="rId49"/>
    <p:sldLayoutId id="2147483994" r:id="rId50"/>
    <p:sldLayoutId id="2147483995" r:id="rId51"/>
    <p:sldLayoutId id="2147483996" r:id="rId52"/>
    <p:sldLayoutId id="2147483997" r:id="rId53"/>
    <p:sldLayoutId id="2147484034" r:id="rId5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powershell/module/sharepoint-online/Add-SPOTheme?view=sharepoint-ps" TargetMode="External"/><Relationship Id="rId7" Type="http://schemas.openxmlformats.org/officeDocument/2006/relationships/hyperlink" Target="https://docs.microsoft.com/en-us/powershell/module/sharepoint-online/Get-SPOHideDefaultThemes?view=sharepoint-ps"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hyperlink" Target="https://docs.microsoft.com/en-us/powershell/module/sharepoint-online/Set-SPOHideDefaultThemes?view=sharepoint-ps" TargetMode="External"/><Relationship Id="rId5" Type="http://schemas.openxmlformats.org/officeDocument/2006/relationships/hyperlink" Target="https://docs.microsoft.com/en-us/powershell/module/sharepoint-online/Remove-SPOTheme?view=sharepoint-ps" TargetMode="External"/><Relationship Id="rId4" Type="http://schemas.openxmlformats.org/officeDocument/2006/relationships/hyperlink" Target="https://docs.microsoft.com/en-us/powershell/module/sharepoint-online/Get-SPOTheme?view=sharepoint-p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&#65279;<?xml version="1.0" encoding="utf-8"?><Relationships xmlns="http://schemas.openxmlformats.org/package/2006/relationships"><Relationship Type="http://schemas.openxmlformats.org/officeDocument/2006/relationships/image" Target="../media/image30.png" Id="rId8" /><Relationship Type="http://schemas.openxmlformats.org/officeDocument/2006/relationships/image" Target="../media/image29.png" Id="rId7" /><Relationship Type="http://schemas.openxmlformats.org/officeDocument/2006/relationships/notesSlide" Target="../notesSlides/notesSlide22.xml" Id="rId2" /><Relationship Type="http://schemas.openxmlformats.org/officeDocument/2006/relationships/slideLayout" Target="../slideLayouts/slideLayout14.xml" Id="rId1" /><Relationship Type="http://schemas.openxmlformats.org/officeDocument/2006/relationships/image" Target="../media/image28.png" Id="rId6" /><Relationship Type="http://schemas.openxmlformats.org/officeDocument/2006/relationships/image" Target="../media/image27.emf" Id="rId5" /><Relationship Type="http://schemas.openxmlformats.org/officeDocument/2006/relationships/image" Target="../media/image26.png" Id="rId4" /></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hyperlink" Target="https://docs.microsoft.com/en-us/sharepoint/dev/declarative-customization/site-design-json-schem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hyperlink" Target="https://docs.microsoft.com/en-us/sharepoint/dev/declarative-customization/site-design-powershell" TargetMode="Externa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en-US" noProof="0" dirty="0"/>
              <a:t>Administrate SharePoint </a:t>
            </a:r>
            <a:r>
              <a:rPr lang="en-US" noProof="0"/>
              <a:t>Online Customizations</a:t>
            </a:r>
            <a:endParaRPr lang="en-US" noProof="0" dirty="0"/>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en-US" noProof="0" dirty="0"/>
              <a:t>Speaker Name</a:t>
            </a:r>
          </a:p>
        </p:txBody>
      </p:sp>
      <p:sp>
        <p:nvSpPr>
          <p:cNvPr id="7" name="Picture Placeholder 6">
            <a:extLst>
              <a:ext uri="{FF2B5EF4-FFF2-40B4-BE49-F238E27FC236}">
                <a16:creationId xmlns:a16="http://schemas.microsoft.com/office/drawing/2014/main" id="{4A1E5EC8-FFB5-4D06-94D2-42D23DFE5487}"/>
              </a:ext>
            </a:extLst>
          </p:cNvPr>
          <p:cNvSpPr>
            <a:spLocks noGrp="1"/>
          </p:cNvSpPr>
          <p:nvPr>
            <p:ph type="pic" sz="quarter" idx="17"/>
          </p:nvPr>
        </p:nvSpPr>
        <p:spPr/>
      </p:sp>
    </p:spTree>
    <p:extLst>
      <p:ext uri="{BB962C8B-B14F-4D97-AF65-F5344CB8AC3E}">
        <p14:creationId xmlns:p14="http://schemas.microsoft.com/office/powerpoint/2010/main" val="2830322572"/>
      </p:ext>
    </p:extLst>
  </p:cSld>
  <p:clrMapOvr>
    <a:masterClrMapping/>
  </p:clrMapOvr>
  <p:transition>
    <p:fade/>
  </p:transition>
</p:sld>
</file>

<file path=ppt/slides/slide11.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itle 26"/>
          <p:cNvSpPr>
            <a:spLocks noGrp="1"/>
          </p:cNvSpPr>
          <p:nvPr>
            <p:ph type="title"/>
          </p:nvPr>
        </p:nvSpPr>
        <p:spPr>
          <a:xfrm>
            <a:off x="655638" y="320040"/>
            <a:ext cx="10880725" cy="461665"/>
          </a:xfrm>
        </p:spPr>
        <p:txBody>
          <a:bodyPr wrap="square" anchor="t">
            <a:normAutofit/>
          </a:bodyPr>
          <a:lstStyle/>
          <a:p>
            <a:r>
              <a:rPr lang="en-US" noProof="0" dirty="0"/>
              <a:t>Security considerations of allowing custom script</a:t>
            </a:r>
          </a:p>
        </p:txBody>
      </p:sp>
      <p:graphicFrame>
        <p:nvGraphicFramePr>
          <p:cNvPr id="29" name="Content Placeholder 1">
            <a:extLst>
              <a:ext uri="{FF2B5EF4-FFF2-40B4-BE49-F238E27FC236}">
                <a16:creationId xmlns:a16="http://schemas.microsoft.com/office/drawing/2014/main" id="{D613EDD7-9CDC-4EDD-8EAD-F42358E1E315}"/>
              </a:ext>
            </a:extLst>
          </p:cNvPr>
          <p:cNvGraphicFramePr>
            <a:graphicFrameLocks noGrp="1"/>
          </p:cNvGraphicFramePr>
          <p:nvPr>
            <p:ph sz="quarter" idx="13"/>
            <p:extLst>
              <p:ext uri="{D42A27DB-BD31-4B8C-83A1-F6EECF244321}">
                <p14:modId xmlns:p14="http://schemas.microsoft.com/office/powerpoint/2010/main" val="1908096600"/>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7970236"/>
      </p:ext>
    </p:extLst>
  </p:cSld>
  <p:clrMapOvr>
    <a:masterClrMapping/>
  </p:clrMapOvr>
  <p:transition>
    <p:fade/>
  </p:transition>
</p:sld>
</file>

<file path=ppt/slides/slide13.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itle 26"/>
          <p:cNvSpPr>
            <a:spLocks noGrp="1"/>
          </p:cNvSpPr>
          <p:nvPr>
            <p:ph type="title"/>
          </p:nvPr>
        </p:nvSpPr>
        <p:spPr>
          <a:xfrm>
            <a:off x="655638" y="320040"/>
            <a:ext cx="10880725" cy="461665"/>
          </a:xfrm>
        </p:spPr>
        <p:txBody>
          <a:bodyPr wrap="square" anchor="t">
            <a:normAutofit/>
          </a:bodyPr>
          <a:lstStyle/>
          <a:p>
            <a:r>
              <a:rPr lang="en-US" noProof="0" dirty="0"/>
              <a:t>Allow custom script on other SharePoint site collections</a:t>
            </a:r>
          </a:p>
        </p:txBody>
      </p:sp>
      <p:graphicFrame>
        <p:nvGraphicFramePr>
          <p:cNvPr id="29" name="Content Placeholder 4">
            <a:extLst>
              <a:ext uri="{FF2B5EF4-FFF2-40B4-BE49-F238E27FC236}">
                <a16:creationId xmlns:a16="http://schemas.microsoft.com/office/drawing/2014/main" id="{607EA22D-2917-4E5C-BB18-A8B604DE83AB}"/>
              </a:ext>
            </a:extLst>
          </p:cNvPr>
          <p:cNvGraphicFramePr>
            <a:graphicFrameLocks noGrp="1"/>
          </p:cNvGraphicFramePr>
          <p:nvPr>
            <p:ph sz="quarter" idx="13"/>
            <p:extLst>
              <p:ext uri="{D42A27DB-BD31-4B8C-83A1-F6EECF244321}">
                <p14:modId xmlns:p14="http://schemas.microsoft.com/office/powerpoint/2010/main" val="2648798750"/>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534907"/>
      </p:ext>
    </p:extLst>
  </p:cSld>
  <p:clrMapOvr>
    <a:masterClrMapping/>
  </p:clrMapOvr>
  <p:transition>
    <p:fade/>
  </p:transition>
</p:sld>
</file>

<file path=ppt/slides/slide1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en-US" noProof="0" dirty="0"/>
              <a:t>SharePoint Online Modern Site theming - </a:t>
            </a:r>
            <a:r>
              <a:rPr lang="sv-SE" noProof="0" dirty="0"/>
              <a:t>An overview for Administrators</a:t>
            </a:r>
            <a:endParaRPr lang="en-US" noProof="0" dirty="0"/>
          </a:p>
        </p:txBody>
      </p:sp>
    </p:spTree>
    <p:extLst>
      <p:ext uri="{BB962C8B-B14F-4D97-AF65-F5344CB8AC3E}">
        <p14:creationId xmlns:p14="http://schemas.microsoft.com/office/powerpoint/2010/main" val="3283104360"/>
      </p:ext>
    </p:extLst>
  </p:cSld>
  <p:clrMapOvr>
    <a:masterClrMapping/>
  </p:clrMapOvr>
  <p:transition>
    <p:fade/>
  </p:transition>
</p:sld>
</file>

<file path=ppt/slides/slide1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noProof="0" dirty="0"/>
              <a:t>Modern SharePoint Theming</a:t>
            </a:r>
          </a:p>
        </p:txBody>
      </p:sp>
      <p:pic>
        <p:nvPicPr>
          <p:cNvPr id="1026" name="Picture 2" descr="Image showing list of default and dark (inverted) themes">
            <a:extLst>
              <a:ext uri="{FF2B5EF4-FFF2-40B4-BE49-F238E27FC236}">
                <a16:creationId xmlns:a16="http://schemas.microsoft.com/office/drawing/2014/main" id="{6FDFB31C-45D4-4B5D-B2B4-959D1215AC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96727" y="1408113"/>
            <a:ext cx="1144666" cy="4819650"/>
          </a:xfrm>
          <a:prstGeom prst="rect">
            <a:avLst/>
          </a:prstGeom>
          <a:solidFill>
            <a:srgbClr val="FFFFFF"/>
          </a:solidFill>
        </p:spPr>
      </p:pic>
      <p:sp>
        <p:nvSpPr>
          <p:cNvPr id="3" name="Content Placeholder 2">
            <a:extLst>
              <a:ext uri="{FF2B5EF4-FFF2-40B4-BE49-F238E27FC236}">
                <a16:creationId xmlns:a16="http://schemas.microsoft.com/office/drawing/2014/main" id="{0C201AFF-09D4-4A19-B7C6-56516812C1EC}"/>
              </a:ext>
            </a:extLst>
          </p:cNvPr>
          <p:cNvSpPr>
            <a:spLocks noGrp="1"/>
          </p:cNvSpPr>
          <p:nvPr>
            <p:ph sz="quarter" idx="14"/>
          </p:nvPr>
        </p:nvSpPr>
        <p:spPr>
          <a:xfrm>
            <a:off x="655638" y="1408113"/>
            <a:ext cx="8106345" cy="4819650"/>
          </a:xfrm>
        </p:spPr>
        <p:txBody>
          <a:bodyPr>
            <a:normAutofit/>
          </a:bodyPr>
          <a:lstStyle/>
          <a:p>
            <a:pPr lvl="0">
              <a:lnSpc>
                <a:spcPct val="90000"/>
              </a:lnSpc>
            </a:pPr>
            <a:r>
              <a:rPr lang="en-US" sz="1700" dirty="0"/>
              <a:t>SharePoint site owners have new options for applying custom styles and colors to sites</a:t>
            </a:r>
            <a:endParaRPr lang="sv-SE" sz="1700" dirty="0"/>
          </a:p>
          <a:p>
            <a:pPr lvl="0">
              <a:lnSpc>
                <a:spcPct val="90000"/>
              </a:lnSpc>
            </a:pPr>
            <a:r>
              <a:rPr lang="en-US" sz="1700" dirty="0"/>
              <a:t>It makes it easier to define and manage themes across site collections.</a:t>
            </a:r>
            <a:endParaRPr lang="sv-SE" sz="1700" dirty="0"/>
          </a:p>
          <a:p>
            <a:pPr lvl="0">
              <a:lnSpc>
                <a:spcPct val="90000"/>
              </a:lnSpc>
            </a:pPr>
            <a:r>
              <a:rPr lang="sv-SE" sz="1700" dirty="0"/>
              <a:t>These new options include</a:t>
            </a:r>
          </a:p>
          <a:p>
            <a:pPr lvl="1">
              <a:lnSpc>
                <a:spcPct val="90000"/>
              </a:lnSpc>
            </a:pPr>
            <a:r>
              <a:rPr lang="en-US" sz="1700" dirty="0"/>
              <a:t>The ability to define custom themes and make them available to site owners. </a:t>
            </a:r>
            <a:endParaRPr lang="sv-SE" sz="1700" dirty="0"/>
          </a:p>
          <a:p>
            <a:pPr lvl="1">
              <a:lnSpc>
                <a:spcPct val="90000"/>
              </a:lnSpc>
            </a:pPr>
            <a:r>
              <a:rPr lang="en-US" sz="1700" dirty="0"/>
              <a:t>An online Theme Generator tool that you can use to define new custom themes.</a:t>
            </a:r>
            <a:endParaRPr lang="sv-SE" sz="1700" dirty="0"/>
          </a:p>
          <a:p>
            <a:pPr lvl="1">
              <a:lnSpc>
                <a:spcPct val="90000"/>
              </a:lnSpc>
            </a:pPr>
            <a:r>
              <a:rPr lang="en-US" sz="1700" dirty="0"/>
              <a:t>A simplified set of default themes.</a:t>
            </a:r>
            <a:endParaRPr lang="sv-SE" sz="1700" dirty="0"/>
          </a:p>
          <a:p>
            <a:pPr lvl="1">
              <a:lnSpc>
                <a:spcPct val="90000"/>
              </a:lnSpc>
            </a:pPr>
            <a:r>
              <a:rPr lang="en-US" sz="1700" dirty="0"/>
              <a:t>Control over which themes are available for use on pages within your sites. </a:t>
            </a:r>
            <a:endParaRPr lang="sv-SE" sz="1700" dirty="0"/>
          </a:p>
          <a:p>
            <a:pPr lvl="2">
              <a:lnSpc>
                <a:spcPct val="90000"/>
              </a:lnSpc>
            </a:pPr>
            <a:r>
              <a:rPr lang="en-US" sz="1700" dirty="0"/>
              <a:t>For example, you can define custom themes based on your organization's branding or identity and make those the only available themes within your sites.</a:t>
            </a:r>
            <a:endParaRPr lang="sv-SE" sz="1700" dirty="0"/>
          </a:p>
          <a:p>
            <a:pPr lvl="1">
              <a:lnSpc>
                <a:spcPct val="90000"/>
              </a:lnSpc>
            </a:pPr>
            <a:endParaRPr lang="sv-SE" sz="1700" dirty="0"/>
          </a:p>
          <a:p>
            <a:pPr lvl="0">
              <a:lnSpc>
                <a:spcPct val="90000"/>
              </a:lnSpc>
            </a:pPr>
            <a:r>
              <a:rPr lang="en-US" sz="1700" dirty="0"/>
              <a:t>For a SharePoint/Tenant Administrator these capabilities are available via Microsoft PowerShell.</a:t>
            </a:r>
            <a:endParaRPr lang="sv-SE" sz="1700" dirty="0"/>
          </a:p>
          <a:p>
            <a:pPr>
              <a:lnSpc>
                <a:spcPct val="90000"/>
              </a:lnSpc>
            </a:pPr>
            <a:endParaRPr lang="en-US" sz="1700" dirty="0"/>
          </a:p>
        </p:txBody>
      </p:sp>
    </p:spTree>
    <p:extLst>
      <p:ext uri="{BB962C8B-B14F-4D97-AF65-F5344CB8AC3E}">
        <p14:creationId xmlns:p14="http://schemas.microsoft.com/office/powerpoint/2010/main" val="2867085150"/>
      </p:ext>
    </p:extLst>
  </p:cSld>
  <p:clrMapOvr>
    <a:masterClrMapping/>
  </p:clrMapOvr>
  <p:transition>
    <p:fade/>
  </p:transition>
</p:sld>
</file>

<file path=ppt/slides/slide16.xml><?xml version="1.0" encoding="utf-8"?>
<p:sld xmlns:a16="http://schemas.microsoft.com/office/drawing/2014/main" xmlns:ahyp="http://schemas.microsoft.com/office/drawing/2018/hyperlinkcolor"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noProof="0" dirty="0"/>
              <a:t>Managing Modern SharePoint Theming</a:t>
            </a:r>
          </a:p>
        </p:txBody>
      </p:sp>
      <p:sp>
        <p:nvSpPr>
          <p:cNvPr id="3" name="Content Placeholder 2">
            <a:extLst>
              <a:ext uri="{FF2B5EF4-FFF2-40B4-BE49-F238E27FC236}">
                <a16:creationId xmlns:a16="http://schemas.microsoft.com/office/drawing/2014/main" id="{4F11C49E-5F4C-45E3-8420-8E4CD1A42C8C}"/>
              </a:ext>
            </a:extLst>
          </p:cNvPr>
          <p:cNvSpPr>
            <a:spLocks noGrp="1"/>
          </p:cNvSpPr>
          <p:nvPr>
            <p:ph sz="quarter" idx="13"/>
          </p:nvPr>
        </p:nvSpPr>
        <p:spPr>
          <a:xfrm>
            <a:off x="655638" y="1408114"/>
            <a:ext cx="10880726" cy="4819650"/>
          </a:xfrm>
        </p:spPr>
        <p:txBody>
          <a:bodyPr>
            <a:normAutofit fontScale="92500" lnSpcReduction="10000"/>
          </a:bodyPr>
          <a:lstStyle/>
          <a:p>
            <a:pPr lvl="0"/>
            <a:r>
              <a:rPr lang="en-US" dirty="0"/>
              <a:t>SharePoint tenant administrators can use PowerShell cmdlets to create, retrieve, and remove site themes.</a:t>
            </a:r>
            <a:endParaRPr lang="sv-SE" dirty="0"/>
          </a:p>
          <a:p>
            <a:pPr lvl="0"/>
            <a:r>
              <a:rPr lang="en-US" dirty="0"/>
              <a:t>The following cmdlets are available for managing site themes from PowerShell</a:t>
            </a:r>
            <a:endParaRPr lang="sv-SE" dirty="0"/>
          </a:p>
          <a:p>
            <a:pPr lvl="0"/>
            <a:r>
              <a:rPr lang="en-US" dirty="0">
                <a:hlinkClick r:id="rId3">
                  <a:extLst>
                    <a:ext uri="{A12FA001-AC4F-418D-AE19-62706E023703}">
                      <ahyp:hlinkClr xmlns:ahyp="http://schemas.microsoft.com/office/drawing/2018/hyperlinkcolor" val="tx"/>
                    </a:ext>
                  </a:extLst>
                </a:hlinkClick>
              </a:rPr>
              <a:t>Add-</a:t>
            </a:r>
            <a:r>
              <a:rPr lang="en-US" dirty="0" err="1">
                <a:hlinkClick r:id="rId3">
                  <a:extLst>
                    <a:ext uri="{A12FA001-AC4F-418D-AE19-62706E023703}">
                      <ahyp:hlinkClr xmlns:ahyp="http://schemas.microsoft.com/office/drawing/2018/hyperlinkcolor" val="tx"/>
                    </a:ext>
                  </a:extLst>
                </a:hlinkClick>
              </a:rPr>
              <a:t>SPOTheme</a:t>
            </a:r>
            <a:endParaRPr lang="sv-SE" dirty="0"/>
          </a:p>
          <a:p>
            <a:pPr lvl="1"/>
            <a:r>
              <a:rPr lang="en-US" dirty="0"/>
              <a:t>Creates a new custom theme or overwrites an existing theme to modify its settings.</a:t>
            </a:r>
            <a:endParaRPr lang="sv-SE" dirty="0"/>
          </a:p>
          <a:p>
            <a:pPr lvl="0"/>
            <a:r>
              <a:rPr lang="en-US" dirty="0">
                <a:hlinkClick r:id="rId4">
                  <a:extLst>
                    <a:ext uri="{A12FA001-AC4F-418D-AE19-62706E023703}">
                      <ahyp:hlinkClr xmlns:ahyp="http://schemas.microsoft.com/office/drawing/2018/hyperlinkcolor" val="tx"/>
                    </a:ext>
                  </a:extLst>
                </a:hlinkClick>
              </a:rPr>
              <a:t>Get-</a:t>
            </a:r>
            <a:r>
              <a:rPr lang="en-US" dirty="0" err="1">
                <a:hlinkClick r:id="rId4">
                  <a:extLst>
                    <a:ext uri="{A12FA001-AC4F-418D-AE19-62706E023703}">
                      <ahyp:hlinkClr xmlns:ahyp="http://schemas.microsoft.com/office/drawing/2018/hyperlinkcolor" val="tx"/>
                    </a:ext>
                  </a:extLst>
                </a:hlinkClick>
              </a:rPr>
              <a:t>SPOTheme</a:t>
            </a:r>
            <a:r>
              <a:rPr lang="en-US" dirty="0"/>
              <a:t> </a:t>
            </a:r>
            <a:endParaRPr lang="sv-SE" dirty="0"/>
          </a:p>
          <a:p>
            <a:pPr lvl="1"/>
            <a:r>
              <a:rPr lang="en-US" dirty="0"/>
              <a:t>Retrieves settings for an existing theme.</a:t>
            </a:r>
            <a:endParaRPr lang="sv-SE" dirty="0"/>
          </a:p>
          <a:p>
            <a:pPr lvl="0"/>
            <a:r>
              <a:rPr lang="en-US" dirty="0">
                <a:hlinkClick r:id="rId5">
                  <a:extLst>
                    <a:ext uri="{A12FA001-AC4F-418D-AE19-62706E023703}">
                      <ahyp:hlinkClr xmlns:ahyp="http://schemas.microsoft.com/office/drawing/2018/hyperlinkcolor" val="tx"/>
                    </a:ext>
                  </a:extLst>
                </a:hlinkClick>
              </a:rPr>
              <a:t>Remove-</a:t>
            </a:r>
            <a:r>
              <a:rPr lang="en-US" dirty="0" err="1">
                <a:hlinkClick r:id="rId5">
                  <a:extLst>
                    <a:ext uri="{A12FA001-AC4F-418D-AE19-62706E023703}">
                      <ahyp:hlinkClr xmlns:ahyp="http://schemas.microsoft.com/office/drawing/2018/hyperlinkcolor" val="tx"/>
                    </a:ext>
                  </a:extLst>
                </a:hlinkClick>
              </a:rPr>
              <a:t>SPOTheme</a:t>
            </a:r>
            <a:r>
              <a:rPr lang="en-US" dirty="0"/>
              <a:t> </a:t>
            </a:r>
            <a:endParaRPr lang="sv-SE" dirty="0"/>
          </a:p>
          <a:p>
            <a:pPr lvl="1"/>
            <a:r>
              <a:rPr lang="en-US" dirty="0"/>
              <a:t>Removes a theme from the theme gallery.</a:t>
            </a:r>
            <a:endParaRPr lang="sv-SE" dirty="0"/>
          </a:p>
          <a:p>
            <a:pPr lvl="0"/>
            <a:r>
              <a:rPr lang="en-US" dirty="0">
                <a:hlinkClick r:id="rId6">
                  <a:extLst>
                    <a:ext uri="{A12FA001-AC4F-418D-AE19-62706E023703}">
                      <ahyp:hlinkClr xmlns:ahyp="http://schemas.microsoft.com/office/drawing/2018/hyperlinkcolor" val="tx"/>
                    </a:ext>
                  </a:extLst>
                </a:hlinkClick>
              </a:rPr>
              <a:t>Set-</a:t>
            </a:r>
            <a:r>
              <a:rPr lang="en-US" dirty="0" err="1">
                <a:hlinkClick r:id="rId6">
                  <a:extLst>
                    <a:ext uri="{A12FA001-AC4F-418D-AE19-62706E023703}">
                      <ahyp:hlinkClr xmlns:ahyp="http://schemas.microsoft.com/office/drawing/2018/hyperlinkcolor" val="tx"/>
                    </a:ext>
                  </a:extLst>
                </a:hlinkClick>
              </a:rPr>
              <a:t>SPOHideDefaultThemes</a:t>
            </a:r>
            <a:r>
              <a:rPr lang="en-US" dirty="0"/>
              <a:t> </a:t>
            </a:r>
          </a:p>
          <a:p>
            <a:pPr lvl="1"/>
            <a:r>
              <a:rPr lang="en-US" dirty="0"/>
              <a:t>Specifies whether the default themes should be available.</a:t>
            </a:r>
          </a:p>
          <a:p>
            <a:pPr lvl="0"/>
            <a:r>
              <a:rPr lang="en-US" dirty="0">
                <a:hlinkClick r:id="rId7">
                  <a:extLst>
                    <a:ext uri="{A12FA001-AC4F-418D-AE19-62706E023703}">
                      <ahyp:hlinkClr xmlns:ahyp="http://schemas.microsoft.com/office/drawing/2018/hyperlinkcolor" val="tx"/>
                    </a:ext>
                  </a:extLst>
                </a:hlinkClick>
              </a:rPr>
              <a:t>Get-</a:t>
            </a:r>
            <a:r>
              <a:rPr lang="en-US" dirty="0" err="1">
                <a:hlinkClick r:id="rId7">
                  <a:extLst>
                    <a:ext uri="{A12FA001-AC4F-418D-AE19-62706E023703}">
                      <ahyp:hlinkClr xmlns:ahyp="http://schemas.microsoft.com/office/drawing/2018/hyperlinkcolor" val="tx"/>
                    </a:ext>
                  </a:extLst>
                </a:hlinkClick>
              </a:rPr>
              <a:t>SPOHideDefaultThemes</a:t>
            </a:r>
            <a:r>
              <a:rPr lang="en-US" dirty="0"/>
              <a:t> </a:t>
            </a:r>
          </a:p>
          <a:p>
            <a:pPr lvl="1"/>
            <a:r>
              <a:rPr lang="en-US" dirty="0"/>
              <a:t>Queries the current </a:t>
            </a:r>
            <a:r>
              <a:rPr lang="en-US" dirty="0" err="1"/>
              <a:t>SPOHideDefaultThemes</a:t>
            </a:r>
            <a:r>
              <a:rPr lang="en-US" dirty="0"/>
              <a:t> setting.</a:t>
            </a:r>
          </a:p>
          <a:p>
            <a:endParaRPr lang="en-US" dirty="0"/>
          </a:p>
        </p:txBody>
      </p:sp>
    </p:spTree>
    <p:extLst>
      <p:ext uri="{BB962C8B-B14F-4D97-AF65-F5344CB8AC3E}">
        <p14:creationId xmlns:p14="http://schemas.microsoft.com/office/powerpoint/2010/main" val="1597828408"/>
      </p:ext>
    </p:extLst>
  </p:cSld>
  <p:clrMapOvr>
    <a:masterClrMapping/>
  </p:clrMapOvr>
  <p:transition>
    <p:fade/>
  </p:transition>
</p:sld>
</file>

<file path=ppt/slides/slide17.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en-US" noProof="0" dirty="0"/>
              <a:t>SharePoint Site Designs and Site Script - </a:t>
            </a:r>
            <a:r>
              <a:rPr lang="sv-SE" noProof="0" dirty="0"/>
              <a:t>An overview for Administrators</a:t>
            </a:r>
            <a:endParaRPr lang="en-US" noProof="0" dirty="0"/>
          </a:p>
        </p:txBody>
      </p:sp>
    </p:spTree>
    <p:extLst>
      <p:ext uri="{BB962C8B-B14F-4D97-AF65-F5344CB8AC3E}">
        <p14:creationId xmlns:p14="http://schemas.microsoft.com/office/powerpoint/2010/main" val="3905701999"/>
      </p:ext>
    </p:extLst>
  </p:cSld>
  <p:clrMapOvr>
    <a:masterClrMapping/>
  </p:clrMapOvr>
  <p:transition>
    <p:fade/>
  </p:transition>
</p:sld>
</file>

<file path=ppt/slides/slide1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F1E9905A-73C4-46E6-BEBE-FBC4C9CB22AF}"/>
              </a:ext>
            </a:extLst>
          </p:cNvPr>
          <p:cNvSpPr/>
          <p:nvPr/>
        </p:nvSpPr>
        <p:spPr bwMode="auto">
          <a:xfrm>
            <a:off x="1624361" y="2745117"/>
            <a:ext cx="10186639" cy="21475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F7299976-85AB-19E0-998F-76451EEBF142}"/>
              </a:ext>
            </a:extLst>
          </p:cNvPr>
          <p:cNvPicPr>
            <a:picLocks noChangeAspect="1"/>
          </p:cNvPicPr>
          <p:nvPr/>
        </p:nvPicPr>
        <p:blipFill>
          <a:blip r:embed="rId3"/>
          <a:stretch>
            <a:fillRect/>
          </a:stretch>
        </p:blipFill>
        <p:spPr>
          <a:xfrm>
            <a:off x="328247" y="1942911"/>
            <a:ext cx="7193280" cy="3291839"/>
          </a:xfrm>
          <a:prstGeom prst="rect">
            <a:avLst/>
          </a:prstGeom>
        </p:spPr>
      </p:pic>
      <p:sp>
        <p:nvSpPr>
          <p:cNvPr id="3" name="Title 2"/>
          <p:cNvSpPr>
            <a:spLocks noGrp="1"/>
          </p:cNvSpPr>
          <p:nvPr>
            <p:ph type="title"/>
          </p:nvPr>
        </p:nvSpPr>
        <p:spPr>
          <a:xfrm>
            <a:off x="655638" y="320040"/>
            <a:ext cx="10880725" cy="461665"/>
          </a:xfrm>
        </p:spPr>
        <p:txBody>
          <a:bodyPr/>
          <a:lstStyle/>
          <a:p>
            <a:r>
              <a:rPr lang="en-US" noProof="0" dirty="0"/>
              <a:t>SharePoint Online Site creation: fast &amp; modern</a:t>
            </a:r>
          </a:p>
        </p:txBody>
      </p:sp>
      <p:sp>
        <p:nvSpPr>
          <p:cNvPr id="9" name="Text Placeholder 8"/>
          <p:cNvSpPr>
            <a:spLocks noGrp="1"/>
          </p:cNvSpPr>
          <p:nvPr>
            <p:ph type="subTitle" idx="1"/>
          </p:nvPr>
        </p:nvSpPr>
        <p:spPr>
          <a:xfrm>
            <a:off x="655637" y="786383"/>
            <a:ext cx="10880725" cy="461665"/>
          </a:xfrm>
        </p:spPr>
        <p:txBody>
          <a:bodyPr>
            <a:normAutofit/>
          </a:bodyPr>
          <a:lstStyle/>
          <a:p>
            <a:r>
              <a:rPr lang="en-US" noProof="0" dirty="0"/>
              <a:t>A new provisioning flow providing two templates </a:t>
            </a:r>
          </a:p>
        </p:txBody>
      </p:sp>
      <p:pic>
        <p:nvPicPr>
          <p:cNvPr id="10" name="Picture 9" descr="A screenshot of a cell phone&#10;&#10;Description generated with very high confidence">
            <a:extLst>
              <a:ext uri="{FF2B5EF4-FFF2-40B4-BE49-F238E27FC236}">
                <a16:creationId xmlns:a16="http://schemas.microsoft.com/office/drawing/2014/main" id="{F953147C-C812-4151-9CF5-78103A3ABB33}"/>
              </a:ext>
            </a:extLst>
          </p:cNvPr>
          <p:cNvPicPr>
            <a:picLocks noChangeAspect="1"/>
          </p:cNvPicPr>
          <p:nvPr/>
        </p:nvPicPr>
        <p:blipFill>
          <a:blip r:embed="rId4"/>
          <a:stretch>
            <a:fillRect/>
          </a:stretch>
        </p:blipFill>
        <p:spPr>
          <a:xfrm>
            <a:off x="8186420" y="1458394"/>
            <a:ext cx="2154536" cy="2209739"/>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generated with very high confidence">
            <a:extLst>
              <a:ext uri="{FF2B5EF4-FFF2-40B4-BE49-F238E27FC236}">
                <a16:creationId xmlns:a16="http://schemas.microsoft.com/office/drawing/2014/main" id="{FA69911C-0E9B-4996-B124-D525A57E3ABB}"/>
              </a:ext>
            </a:extLst>
          </p:cNvPr>
          <p:cNvPicPr>
            <a:picLocks noChangeAspect="1"/>
          </p:cNvPicPr>
          <p:nvPr/>
        </p:nvPicPr>
        <p:blipFill rotWithShape="1">
          <a:blip r:embed="rId5"/>
          <a:srcRect b="17249"/>
          <a:stretch/>
        </p:blipFill>
        <p:spPr>
          <a:xfrm>
            <a:off x="8187216" y="3965675"/>
            <a:ext cx="2153740" cy="2739925"/>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FE5F1B5B-9EA6-4BBE-A467-933E7BD34E8F}"/>
              </a:ext>
            </a:extLst>
          </p:cNvPr>
          <p:cNvCxnSpPr>
            <a:cxnSpLocks/>
          </p:cNvCxnSpPr>
          <p:nvPr/>
        </p:nvCxnSpPr>
        <p:spPr>
          <a:xfrm flipV="1">
            <a:off x="4679852" y="2172342"/>
            <a:ext cx="3397348" cy="875658"/>
          </a:xfrm>
          <a:prstGeom prst="straightConnector1">
            <a:avLst/>
          </a:prstGeom>
          <a:ln>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E803AE-59E5-41FC-8643-12C33AB86054}"/>
              </a:ext>
            </a:extLst>
          </p:cNvPr>
          <p:cNvCxnSpPr>
            <a:cxnSpLocks/>
          </p:cNvCxnSpPr>
          <p:nvPr/>
        </p:nvCxnSpPr>
        <p:spPr>
          <a:xfrm>
            <a:off x="7221415" y="4796206"/>
            <a:ext cx="855785" cy="766394"/>
          </a:xfrm>
          <a:prstGeom prst="straightConnector1">
            <a:avLst/>
          </a:prstGeom>
          <a:ln>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1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F1E9905A-73C4-46E6-BEBE-FBC4C9CB22AF}"/>
              </a:ext>
            </a:extLst>
          </p:cNvPr>
          <p:cNvSpPr/>
          <p:nvPr/>
        </p:nvSpPr>
        <p:spPr bwMode="auto">
          <a:xfrm>
            <a:off x="1624361" y="2481664"/>
            <a:ext cx="10186639" cy="21475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AC880CA-5980-46BD-8437-3C2D6B198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73" y="1518563"/>
            <a:ext cx="6889847" cy="3873649"/>
          </a:xfrm>
          <a:prstGeom prst="rect">
            <a:avLst/>
          </a:prstGeom>
        </p:spPr>
      </p:pic>
      <p:sp>
        <p:nvSpPr>
          <p:cNvPr id="3" name="Title 2"/>
          <p:cNvSpPr>
            <a:spLocks noGrp="1"/>
          </p:cNvSpPr>
          <p:nvPr>
            <p:ph type="title"/>
          </p:nvPr>
        </p:nvSpPr>
        <p:spPr>
          <a:xfrm>
            <a:off x="655638" y="320040"/>
            <a:ext cx="10880725" cy="461665"/>
          </a:xfrm>
        </p:spPr>
        <p:txBody>
          <a:bodyPr/>
          <a:lstStyle/>
          <a:p>
            <a:r>
              <a:rPr lang="en-US" noProof="0" dirty="0"/>
              <a:t>SharePoint Online Site creation: fast &amp; modern and extensible </a:t>
            </a:r>
          </a:p>
        </p:txBody>
      </p:sp>
      <p:pic>
        <p:nvPicPr>
          <p:cNvPr id="12" name="Picture 11" descr="A screenshot of a social media post&#10;&#10;Description generated with very high confidence">
            <a:extLst>
              <a:ext uri="{FF2B5EF4-FFF2-40B4-BE49-F238E27FC236}">
                <a16:creationId xmlns:a16="http://schemas.microsoft.com/office/drawing/2014/main" id="{82F9387F-D73D-4A86-B418-CB25E7C45D35}"/>
              </a:ext>
            </a:extLst>
          </p:cNvPr>
          <p:cNvPicPr>
            <a:picLocks noChangeAspect="1"/>
          </p:cNvPicPr>
          <p:nvPr/>
        </p:nvPicPr>
        <p:blipFill>
          <a:blip r:embed="rId4"/>
          <a:stretch>
            <a:fillRect/>
          </a:stretch>
        </p:blipFill>
        <p:spPr>
          <a:xfrm>
            <a:off x="8197453" y="1219201"/>
            <a:ext cx="1860947" cy="2228778"/>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55E9C988-1716-41C9-B456-F499A7E747DD}"/>
              </a:ext>
            </a:extLst>
          </p:cNvPr>
          <p:cNvPicPr>
            <a:picLocks noChangeAspect="1"/>
          </p:cNvPicPr>
          <p:nvPr/>
        </p:nvPicPr>
        <p:blipFill>
          <a:blip r:embed="rId5"/>
          <a:stretch>
            <a:fillRect/>
          </a:stretch>
        </p:blipFill>
        <p:spPr>
          <a:xfrm>
            <a:off x="8186420" y="4037364"/>
            <a:ext cx="2196927" cy="2631167"/>
          </a:xfrm>
          <a:prstGeom prst="rect">
            <a:avLst/>
          </a:prstGeom>
        </p:spPr>
      </p:pic>
      <p:pic>
        <p:nvPicPr>
          <p:cNvPr id="11" name="Picture 10" descr="A screenshot of a computer&#10;&#10;Description generated with very high confidence">
            <a:extLst>
              <a:ext uri="{FF2B5EF4-FFF2-40B4-BE49-F238E27FC236}">
                <a16:creationId xmlns:a16="http://schemas.microsoft.com/office/drawing/2014/main" id="{FA69911C-0E9B-4996-B124-D525A57E3ABB}"/>
              </a:ext>
            </a:extLst>
          </p:cNvPr>
          <p:cNvPicPr>
            <a:picLocks noChangeAspect="1"/>
          </p:cNvPicPr>
          <p:nvPr/>
        </p:nvPicPr>
        <p:blipFill rotWithShape="1">
          <a:blip r:embed="rId6"/>
          <a:srcRect b="17249"/>
          <a:stretch/>
        </p:blipFill>
        <p:spPr>
          <a:xfrm>
            <a:off x="8197453" y="3773911"/>
            <a:ext cx="2196131" cy="2793854"/>
          </a:xfrm>
          <a:prstGeom prst="rect">
            <a:avLst/>
          </a:prstGeom>
          <a:ln>
            <a:noFill/>
          </a:ln>
          <a:effectLst>
            <a:outerShdw blurRad="292100" dist="139700" dir="2700000" algn="tl" rotWithShape="0">
              <a:srgbClr val="333333">
                <a:alpha val="65000"/>
              </a:srgbClr>
            </a:outerShdw>
          </a:effectLst>
        </p:spPr>
      </p:pic>
      <p:pic>
        <p:nvPicPr>
          <p:cNvPr id="10" name="Picture 9" descr="A screenshot of a cell phone&#10;&#10;Description generated with very high confidence">
            <a:extLst>
              <a:ext uri="{FF2B5EF4-FFF2-40B4-BE49-F238E27FC236}">
                <a16:creationId xmlns:a16="http://schemas.microsoft.com/office/drawing/2014/main" id="{F953147C-C812-4151-9CF5-78103A3ABB33}"/>
              </a:ext>
            </a:extLst>
          </p:cNvPr>
          <p:cNvPicPr>
            <a:picLocks noChangeAspect="1"/>
          </p:cNvPicPr>
          <p:nvPr/>
        </p:nvPicPr>
        <p:blipFill>
          <a:blip r:embed="rId7"/>
          <a:stretch>
            <a:fillRect/>
          </a:stretch>
        </p:blipFill>
        <p:spPr>
          <a:xfrm>
            <a:off x="8191937" y="1219200"/>
            <a:ext cx="2154536" cy="2209739"/>
          </a:xfrm>
          <a:prstGeom prst="rect">
            <a:avLst/>
          </a:prstGeom>
          <a:ln>
            <a:noFill/>
          </a:ln>
          <a:effectLst>
            <a:outerShdw blurRad="292100" dist="139700" dir="2700000" algn="tl" rotWithShape="0">
              <a:srgbClr val="333333">
                <a:alpha val="65000"/>
              </a:srgbClr>
            </a:outerShdw>
          </a:effectLst>
        </p:spPr>
      </p:pic>
      <p:sp>
        <p:nvSpPr>
          <p:cNvPr id="13" name="Text Placeholder 8">
            <a:extLst>
              <a:ext uri="{FF2B5EF4-FFF2-40B4-BE49-F238E27FC236}">
                <a16:creationId xmlns:a16="http://schemas.microsoft.com/office/drawing/2014/main" id="{E98C2CFF-9DAB-4430-9C89-3EC92193A07C}"/>
              </a:ext>
            </a:extLst>
          </p:cNvPr>
          <p:cNvSpPr txBox="1">
            <a:spLocks/>
          </p:cNvSpPr>
          <p:nvPr/>
        </p:nvSpPr>
        <p:spPr>
          <a:xfrm>
            <a:off x="1086522" y="5592287"/>
            <a:ext cx="7082837" cy="1149351"/>
          </a:xfrm>
          <a:prstGeom prst="rect">
            <a:avLst/>
          </a:prstGeom>
        </p:spPr>
        <p:txBody>
          <a:bodyPr vert="horz" wrap="square" lIns="146304" tIns="91440" rIns="146304" bIns="91440" rtlCol="0">
            <a:normAutofit lnSpcReduction="10000"/>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a:gradFill>
                  <a:gsLst>
                    <a:gs pos="1250">
                      <a:schemeClr val="tx2"/>
                    </a:gs>
                    <a:gs pos="100000">
                      <a:schemeClr val="tx2"/>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a:gradFill>
                  <a:gsLst>
                    <a:gs pos="1250">
                      <a:schemeClr val="tx2"/>
                    </a:gs>
                    <a:gs pos="100000">
                      <a:schemeClr val="tx2"/>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a:gradFill>
                  <a:gsLst>
                    <a:gs pos="1250">
                      <a:schemeClr val="tx2"/>
                    </a:gs>
                    <a:gs pos="100000">
                      <a:schemeClr val="tx2"/>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2"/>
                    </a:gs>
                    <a:gs pos="100000">
                      <a:schemeClr val="tx2"/>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solidFill>
                  <a:schemeClr val="tx1"/>
                </a:solidFill>
                <a:latin typeface="+mn-lt"/>
              </a:rPr>
              <a:t>New capabilities to inject custom site configurations and business processes into the provisioning pipeline (</a:t>
            </a:r>
            <a:r>
              <a:rPr lang="en-US" sz="2400" b="1" dirty="0">
                <a:solidFill>
                  <a:schemeClr val="tx1"/>
                </a:solidFill>
                <a:latin typeface="+mn-lt"/>
              </a:rPr>
              <a:t>Site Designs</a:t>
            </a:r>
            <a:r>
              <a:rPr lang="en-US" sz="2400" dirty="0">
                <a:solidFill>
                  <a:schemeClr val="tx1"/>
                </a:solidFill>
                <a:latin typeface="+mn-lt"/>
              </a:rPr>
              <a:t>).</a:t>
            </a:r>
          </a:p>
        </p:txBody>
      </p:sp>
    </p:spTree>
    <p:extLst>
      <p:ext uri="{BB962C8B-B14F-4D97-AF65-F5344CB8AC3E}">
        <p14:creationId xmlns:p14="http://schemas.microsoft.com/office/powerpoint/2010/main" val="77408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455213"/>
      </p:ext>
    </p:extLst>
  </p:cSld>
  <p:clrMapOvr>
    <a:masterClrMapping/>
  </p:clrMapOvr>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0040"/>
            <a:ext cx="4352926" cy="461665"/>
          </a:xfrm>
        </p:spPr>
        <p:txBody>
          <a:bodyPr/>
          <a:lstStyle/>
          <a:p>
            <a:r>
              <a:rPr lang="en-US" noProof="0"/>
              <a:t>SharePoint Site Designs</a:t>
            </a:r>
            <a:endParaRPr lang="en-US" noProof="0" dirty="0"/>
          </a:p>
        </p:txBody>
      </p:sp>
      <p:sp>
        <p:nvSpPr>
          <p:cNvPr id="7" name="Text Placeholder 6">
            <a:extLst>
              <a:ext uri="{FF2B5EF4-FFF2-40B4-BE49-F238E27FC236}">
                <a16:creationId xmlns:a16="http://schemas.microsoft.com/office/drawing/2014/main" id="{A000EF12-AAEB-4EB1-B4C9-371C9A4417AC}"/>
              </a:ext>
            </a:extLst>
          </p:cNvPr>
          <p:cNvSpPr>
            <a:spLocks noGrp="1"/>
          </p:cNvSpPr>
          <p:nvPr>
            <p:ph type="body" sz="quarter" idx="16"/>
          </p:nvPr>
        </p:nvSpPr>
        <p:spPr>
          <a:xfrm>
            <a:off x="655320" y="1408113"/>
            <a:ext cx="4352925" cy="4819650"/>
          </a:xfrm>
        </p:spPr>
        <p:txBody>
          <a:bodyPr>
            <a:normAutofit fontScale="85000" lnSpcReduction="10000"/>
          </a:bodyPr>
          <a:lstStyle/>
          <a:p>
            <a:pPr marL="342900" lvl="0" indent="-342900">
              <a:buFont typeface="Arial" panose="020B0604020202020204" pitchFamily="34" charset="0"/>
              <a:buChar char="•"/>
            </a:pPr>
            <a:r>
              <a:rPr lang="en-US"/>
              <a:t>A new approach for extending modern templates post-creation to automate the custom configuration of sites.</a:t>
            </a:r>
            <a:endParaRPr lang="sv-SE"/>
          </a:p>
          <a:p>
            <a:pPr marL="342900" lvl="0" indent="-342900">
              <a:buFont typeface="Arial" panose="020B0604020202020204" pitchFamily="34" charset="0"/>
              <a:buChar char="•"/>
            </a:pPr>
            <a:r>
              <a:rPr lang="en-US"/>
              <a:t>A new script model to apply custom “actions” to a site after creation. </a:t>
            </a:r>
            <a:endParaRPr lang="sv-SE"/>
          </a:p>
          <a:p>
            <a:pPr marL="342900" lvl="0" indent="-342900">
              <a:buFont typeface="Arial" panose="020B0604020202020204" pitchFamily="34" charset="0"/>
              <a:buChar char="•"/>
            </a:pPr>
            <a:r>
              <a:rPr lang="en-US"/>
              <a:t>Can be injected into the self-service site provisioning flow or manually applied to existing sites as well as at the time of </a:t>
            </a:r>
            <a:r>
              <a:rPr lang="sv-SE"/>
              <a:t>joining a hub!</a:t>
            </a:r>
          </a:p>
          <a:p>
            <a:pPr marL="342900" lvl="0" indent="-342900">
              <a:buFont typeface="Arial" panose="020B0604020202020204" pitchFamily="34" charset="0"/>
              <a:buChar char="•"/>
            </a:pPr>
            <a:r>
              <a:rPr lang="sv-SE"/>
              <a:t>Site Designs </a:t>
            </a:r>
            <a:r>
              <a:rPr lang="en-US"/>
              <a:t>ensure some level of consistency. For example, you may need proper branding and theming applied to each new site.</a:t>
            </a:r>
            <a:endParaRPr lang="sv-SE" dirty="0"/>
          </a:p>
        </p:txBody>
      </p:sp>
      <p:sp>
        <p:nvSpPr>
          <p:cNvPr id="11" name="Picture Placeholder 10">
            <a:extLst>
              <a:ext uri="{FF2B5EF4-FFF2-40B4-BE49-F238E27FC236}">
                <a16:creationId xmlns:a16="http://schemas.microsoft.com/office/drawing/2014/main" id="{3109AA43-6487-4C50-BA5A-095ACE2FFAA3}"/>
              </a:ext>
            </a:extLst>
          </p:cNvPr>
          <p:cNvSpPr>
            <a:spLocks noGrp="1"/>
          </p:cNvSpPr>
          <p:nvPr>
            <p:ph type="pic" sz="quarter" idx="15"/>
          </p:nvPr>
        </p:nvSpPr>
        <p:spPr/>
      </p:sp>
      <p:pic>
        <p:nvPicPr>
          <p:cNvPr id="6" name="Picture 5">
            <a:extLst>
              <a:ext uri="{FF2B5EF4-FFF2-40B4-BE49-F238E27FC236}">
                <a16:creationId xmlns:a16="http://schemas.microsoft.com/office/drawing/2014/main" id="{4C25BF5A-49F5-4CF1-9884-CCF530DCC120}"/>
              </a:ext>
            </a:extLst>
          </p:cNvPr>
          <p:cNvPicPr>
            <a:picLocks noChangeAspect="1"/>
          </p:cNvPicPr>
          <p:nvPr/>
        </p:nvPicPr>
        <p:blipFill>
          <a:blip r:embed="rId3"/>
          <a:stretch>
            <a:fillRect/>
          </a:stretch>
        </p:blipFill>
        <p:spPr>
          <a:xfrm>
            <a:off x="6096000" y="997515"/>
            <a:ext cx="5572152" cy="4862970"/>
          </a:xfrm>
          <a:prstGeom prst="rect">
            <a:avLst/>
          </a:prstGeom>
        </p:spPr>
      </p:pic>
    </p:spTree>
    <p:extLst>
      <p:ext uri="{BB962C8B-B14F-4D97-AF65-F5344CB8AC3E}">
        <p14:creationId xmlns:p14="http://schemas.microsoft.com/office/powerpoint/2010/main" val="1940107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16="http://schemas.microsoft.com/office/drawing/2014/main" xmlns:p14="http://schemas.microsoft.com/office/powerpoint/2010/main" xmlns:dgm="http://schemas.openxmlformats.org/drawingml/2006/diagram"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noProof="0" dirty="0"/>
              <a:t>SharePoint Site Designs</a:t>
            </a:r>
          </a:p>
        </p:txBody>
      </p:sp>
      <p:graphicFrame>
        <p:nvGraphicFramePr>
          <p:cNvPr id="25" name="Content Placeholder 24">
            <a:extLst>
              <a:ext uri="{FF2B5EF4-FFF2-40B4-BE49-F238E27FC236}">
                <a16:creationId xmlns:a16="http://schemas.microsoft.com/office/drawing/2014/main" id="{F1968873-4FBF-4539-8BBF-8F1775A13B9B}"/>
              </a:ext>
            </a:extLst>
          </p:cNvPr>
          <p:cNvGraphicFramePr>
            <a:graphicFrameLocks noGrp="1"/>
          </p:cNvGraphicFramePr>
          <p:nvPr>
            <p:ph sz="quarter" idx="13"/>
            <p:extLst>
              <p:ext uri="{D42A27DB-BD31-4B8C-83A1-F6EECF244321}">
                <p14:modId xmlns:p14="http://schemas.microsoft.com/office/powerpoint/2010/main" val="3585067757"/>
              </p:ext>
            </p:extLst>
          </p:nvPr>
        </p:nvGraphicFramePr>
        <p:xfrm>
          <a:off x="655637" y="2699671"/>
          <a:ext cx="10880726" cy="3545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Content Placeholder 15" descr="Multicolored circuit board">
            <a:extLst>
              <a:ext uri="{FF2B5EF4-FFF2-40B4-BE49-F238E27FC236}">
                <a16:creationId xmlns:a16="http://schemas.microsoft.com/office/drawing/2014/main" id="{444DDE62-109C-47E9-B1C7-BDE07E4D7AE1}"/>
              </a:ext>
            </a:extLst>
          </p:cNvPr>
          <p:cNvPicPr>
            <a:picLocks noGrp="1" noChangeAspect="1"/>
          </p:cNvPicPr>
          <p:nvPr>
            <p:ph sz="quarter" idx="14"/>
          </p:nvPr>
        </p:nvPicPr>
        <p:blipFill rotWithShape="1">
          <a:blip r:embed="rId8">
            <a:extLst>
              <a:ext uri="{28A0092B-C50C-407E-A947-70E740481C1C}">
                <a14:useLocalDpi xmlns:a14="http://schemas.microsoft.com/office/drawing/2010/main" val="0"/>
              </a:ext>
            </a:extLst>
          </a:blip>
          <a:srcRect/>
          <a:stretch/>
        </p:blipFill>
        <p:spPr>
          <a:xfrm>
            <a:off x="655637" y="1248048"/>
            <a:ext cx="10880726" cy="1137520"/>
          </a:xfrm>
          <a:noFill/>
        </p:spPr>
      </p:pic>
    </p:spTree>
    <p:extLst>
      <p:ext uri="{BB962C8B-B14F-4D97-AF65-F5344CB8AC3E}">
        <p14:creationId xmlns:p14="http://schemas.microsoft.com/office/powerpoint/2010/main" val="3311913824"/>
      </p:ext>
    </p:extLst>
  </p:cSld>
  <p:clrMapOvr>
    <a:masterClrMapping/>
  </p:clrMapOvr>
  <p:transition>
    <p:fade/>
  </p:transition>
</p:sld>
</file>

<file path=ppt/slides/slide22.xml><?xml version="1.0" encoding="utf-8"?>
<p:sld xmlns:a16="http://schemas.microsoft.com/office/drawing/2014/main" xmlns:a14="http://schemas.microsoft.com/office/drawing/2010/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noProof="0" dirty="0"/>
              <a:t>How SharePoint Site Designs work?</a:t>
            </a:r>
          </a:p>
        </p:txBody>
      </p:sp>
      <p:pic>
        <p:nvPicPr>
          <p:cNvPr id="37" name="Picture 36">
            <a:extLst>
              <a:ext uri="{FF2B5EF4-FFF2-40B4-BE49-F238E27FC236}">
                <a16:creationId xmlns:a16="http://schemas.microsoft.com/office/drawing/2014/main" id="{DDC870B6-A952-4572-95E9-11815388A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0898" y="1455149"/>
            <a:ext cx="4359656" cy="2433437"/>
          </a:xfrm>
          <a:prstGeom prst="rect">
            <a:avLst/>
          </a:prstGeom>
        </p:spPr>
      </p:pic>
      <p:sp>
        <p:nvSpPr>
          <p:cNvPr id="38" name="Rectangle 37">
            <a:extLst>
              <a:ext uri="{FF2B5EF4-FFF2-40B4-BE49-F238E27FC236}">
                <a16:creationId xmlns:a16="http://schemas.microsoft.com/office/drawing/2014/main" id="{61A036BE-583A-41A5-B05C-FD3195A5CDFE}"/>
              </a:ext>
            </a:extLst>
          </p:cNvPr>
          <p:cNvSpPr/>
          <p:nvPr/>
        </p:nvSpPr>
        <p:spPr bwMode="auto">
          <a:xfrm>
            <a:off x="446810" y="1332090"/>
            <a:ext cx="5635368" cy="5020639"/>
          </a:xfrm>
          <a:prstGeom prst="rect">
            <a:avLst/>
          </a:prstGeom>
          <a:noFill/>
          <a:ln w="22225" cap="flat" cmpd="sng" algn="ctr">
            <a:solidFill>
              <a:srgbClr val="5AA2AE"/>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91C379B5-80A6-483C-B7F0-D824AF50B316}"/>
              </a:ext>
            </a:extLst>
          </p:cNvPr>
          <p:cNvGrpSpPr/>
          <p:nvPr/>
        </p:nvGrpSpPr>
        <p:grpSpPr>
          <a:xfrm>
            <a:off x="3573647" y="4419600"/>
            <a:ext cx="2222767" cy="1724903"/>
            <a:chOff x="9357014" y="3101449"/>
            <a:chExt cx="2163383" cy="1725843"/>
          </a:xfrm>
        </p:grpSpPr>
        <p:grpSp>
          <p:nvGrpSpPr>
            <p:cNvPr id="40" name="Group 39">
              <a:extLst>
                <a:ext uri="{FF2B5EF4-FFF2-40B4-BE49-F238E27FC236}">
                  <a16:creationId xmlns:a16="http://schemas.microsoft.com/office/drawing/2014/main" id="{988F1DDB-16C4-4C74-AC14-7E293C883B85}"/>
                </a:ext>
              </a:extLst>
            </p:cNvPr>
            <p:cNvGrpSpPr/>
            <p:nvPr/>
          </p:nvGrpSpPr>
          <p:grpSpPr>
            <a:xfrm>
              <a:off x="9357014" y="3101449"/>
              <a:ext cx="1895291" cy="638039"/>
              <a:chOff x="9658449" y="5307495"/>
              <a:chExt cx="1895291" cy="638039"/>
            </a:xfrm>
          </p:grpSpPr>
          <p:sp>
            <p:nvSpPr>
              <p:cNvPr id="42" name="Freeform 128">
                <a:extLst>
                  <a:ext uri="{FF2B5EF4-FFF2-40B4-BE49-F238E27FC236}">
                    <a16:creationId xmlns:a16="http://schemas.microsoft.com/office/drawing/2014/main" id="{998EF7B9-BC2E-47C3-B545-DC70A050972A}"/>
                  </a:ext>
                </a:extLst>
              </p:cNvPr>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ysClr val="windowText" lastClr="000000">
                  <a:lumMod val="65000"/>
                  <a:lumOff val="35000"/>
                </a:sysClr>
              </a:solidFill>
              <a:ln>
                <a:noFill/>
              </a:ln>
            </p:spPr>
            <p:txBody>
              <a:bodyPr vert="horz" wrap="square" lIns="68551" tIns="34276" rIns="68551" bIns="34276"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black">
                      <a:lumMod val="75000"/>
                      <a:lumOff val="25000"/>
                    </a:prstClr>
                  </a:solidFill>
                  <a:effectLst/>
                  <a:uLnTx/>
                  <a:uFillTx/>
                </a:endParaRPr>
              </a:p>
            </p:txBody>
          </p:sp>
          <p:sp>
            <p:nvSpPr>
              <p:cNvPr id="43" name="TextBox 42">
                <a:extLst>
                  <a:ext uri="{FF2B5EF4-FFF2-40B4-BE49-F238E27FC236}">
                    <a16:creationId xmlns:a16="http://schemas.microsoft.com/office/drawing/2014/main" id="{7DB765CF-2D90-4B68-A3DC-35D2BC23CF8D}"/>
                  </a:ext>
                </a:extLst>
              </p:cNvPr>
              <p:cNvSpPr txBox="1"/>
              <p:nvPr/>
            </p:nvSpPr>
            <p:spPr>
              <a:xfrm>
                <a:off x="10170490" y="5307495"/>
                <a:ext cx="1383250" cy="565072"/>
              </a:xfrm>
              <a:prstGeom prst="rect">
                <a:avLst/>
              </a:prstGeom>
              <a:noFill/>
              <a:ln>
                <a:noFill/>
              </a:ln>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799" b="0" i="0" u="none" strike="noStrike" kern="0" cap="none" spc="-53"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Site Scripts - Actions</a:t>
                </a:r>
              </a:p>
            </p:txBody>
          </p:sp>
        </p:grpSp>
        <p:sp>
          <p:nvSpPr>
            <p:cNvPr id="41" name="TextBox 40">
              <a:extLst>
                <a:ext uri="{FF2B5EF4-FFF2-40B4-BE49-F238E27FC236}">
                  <a16:creationId xmlns:a16="http://schemas.microsoft.com/office/drawing/2014/main" id="{D6E01898-17C9-4BC1-AE12-95497AD91263}"/>
                </a:ext>
              </a:extLst>
            </p:cNvPr>
            <p:cNvSpPr txBox="1"/>
            <p:nvPr/>
          </p:nvSpPr>
          <p:spPr>
            <a:xfrm>
              <a:off x="9766056" y="3635444"/>
              <a:ext cx="1754341" cy="1191848"/>
            </a:xfrm>
            <a:prstGeom prst="rect">
              <a:avLst/>
            </a:prstGeom>
            <a:noFill/>
          </p:spPr>
          <p:txBody>
            <a:bodyPr wrap="square" rtlCol="0">
              <a:spAutoFit/>
            </a:bodyPr>
            <a:lstStyle/>
            <a:p>
              <a:pPr marL="285555" marR="0" lvl="0" indent="-285555" defTabSz="93241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98"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Create List</a:t>
              </a:r>
            </a:p>
            <a:p>
              <a:pPr marL="285555" marR="0" lvl="0" indent="-285555" defTabSz="93241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98"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Apply Theme</a:t>
              </a:r>
            </a:p>
            <a:p>
              <a:pPr marL="285555" marR="0" lvl="0" indent="-285555" defTabSz="93241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98"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Add to Nav</a:t>
              </a:r>
            </a:p>
            <a:p>
              <a:pPr marL="285555" marR="0" lvl="0" indent="-285555" defTabSz="93241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98"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Trigger Flow</a:t>
              </a:r>
            </a:p>
            <a:p>
              <a:pPr marL="285555" marR="0" lvl="0" indent="-285555" defTabSz="93241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98"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cs typeface="Segoe UI Light" panose="020B0502040204020203" pitchFamily="34" charset="0"/>
                </a:rPr>
                <a:t>Join a hub site</a:t>
              </a:r>
            </a:p>
          </p:txBody>
        </p:sp>
      </p:grpSp>
      <p:sp>
        <p:nvSpPr>
          <p:cNvPr id="44" name="TextBox 4">
            <a:extLst>
              <a:ext uri="{FF2B5EF4-FFF2-40B4-BE49-F238E27FC236}">
                <a16:creationId xmlns:a16="http://schemas.microsoft.com/office/drawing/2014/main" id="{6E5F8103-BF04-4B79-A697-3B02FD466BFA}"/>
              </a:ext>
            </a:extLst>
          </p:cNvPr>
          <p:cNvSpPr txBox="1"/>
          <p:nvPr/>
        </p:nvSpPr>
        <p:spPr>
          <a:xfrm>
            <a:off x="5284005" y="1373278"/>
            <a:ext cx="2774065" cy="731080"/>
          </a:xfrm>
          <a:prstGeom prst="rect">
            <a:avLst/>
          </a:prstGeom>
          <a:solidFill>
            <a:srgbClr val="629DD1"/>
          </a:solidFill>
          <a:ln w="19050">
            <a:noFill/>
            <a:prstDash val="solid"/>
            <a:miter lim="800000"/>
          </a:ln>
          <a:effectLst/>
        </p:spPr>
        <p:txBody>
          <a:bodyPr wrap="square" lIns="71990" tIns="29085" rIns="107985"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93216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prstClr val="white"/>
                </a:solidFill>
                <a:effectLst/>
                <a:uLnTx/>
                <a:uFillTx/>
                <a:latin typeface="Segoe UI"/>
                <a:ea typeface="+mn-ea"/>
                <a:cs typeface="+mn-cs"/>
              </a:rPr>
              <a:t>Site design selections appear in site provisioning UX (per base template)</a:t>
            </a:r>
          </a:p>
        </p:txBody>
      </p:sp>
      <p:cxnSp>
        <p:nvCxnSpPr>
          <p:cNvPr id="45" name="Straight Arrow Connector 44">
            <a:extLst>
              <a:ext uri="{FF2B5EF4-FFF2-40B4-BE49-F238E27FC236}">
                <a16:creationId xmlns:a16="http://schemas.microsoft.com/office/drawing/2014/main" id="{23E2EE24-6C95-473A-813C-AE2C0A66295F}"/>
              </a:ext>
            </a:extLst>
          </p:cNvPr>
          <p:cNvCxnSpPr>
            <a:cxnSpLocks/>
          </p:cNvCxnSpPr>
          <p:nvPr/>
        </p:nvCxnSpPr>
        <p:spPr>
          <a:xfrm flipV="1">
            <a:off x="6118774" y="2978780"/>
            <a:ext cx="2063235" cy="598773"/>
          </a:xfrm>
          <a:prstGeom prst="straightConnector1">
            <a:avLst/>
          </a:prstGeom>
          <a:noFill/>
          <a:ln w="53975" cap="flat" cmpd="sng" algn="ctr">
            <a:solidFill>
              <a:srgbClr val="629DD1"/>
            </a:solidFill>
            <a:prstDash val="sysDash"/>
            <a:tailEnd type="stealth" w="lg" len="lg"/>
          </a:ln>
          <a:effectLst/>
        </p:spPr>
      </p:cxnSp>
      <p:cxnSp>
        <p:nvCxnSpPr>
          <p:cNvPr id="46" name="Straight Arrow Connector 45">
            <a:extLst>
              <a:ext uri="{FF2B5EF4-FFF2-40B4-BE49-F238E27FC236}">
                <a16:creationId xmlns:a16="http://schemas.microsoft.com/office/drawing/2014/main" id="{EDF2103B-2E9A-4A50-B4B9-17BCC11BC5BE}"/>
              </a:ext>
            </a:extLst>
          </p:cNvPr>
          <p:cNvCxnSpPr>
            <a:cxnSpLocks/>
          </p:cNvCxnSpPr>
          <p:nvPr/>
        </p:nvCxnSpPr>
        <p:spPr>
          <a:xfrm>
            <a:off x="6116464" y="4239980"/>
            <a:ext cx="2065545" cy="549145"/>
          </a:xfrm>
          <a:prstGeom prst="straightConnector1">
            <a:avLst/>
          </a:prstGeom>
          <a:noFill/>
          <a:ln w="53975" cap="flat" cmpd="sng" algn="ctr">
            <a:solidFill>
              <a:srgbClr val="629DD1"/>
            </a:solidFill>
            <a:prstDash val="sysDash"/>
            <a:tailEnd type="stealth" w="lg" len="lg"/>
          </a:ln>
          <a:effectLst/>
        </p:spPr>
      </p:cxnSp>
      <p:cxnSp>
        <p:nvCxnSpPr>
          <p:cNvPr id="47" name="Straight Connector 46">
            <a:extLst>
              <a:ext uri="{FF2B5EF4-FFF2-40B4-BE49-F238E27FC236}">
                <a16:creationId xmlns:a16="http://schemas.microsoft.com/office/drawing/2014/main" id="{9E8C0337-4EAD-43D7-8A97-8747E166ABA3}"/>
              </a:ext>
            </a:extLst>
          </p:cNvPr>
          <p:cNvCxnSpPr>
            <a:cxnSpLocks/>
            <a:stCxn id="61" idx="4"/>
          </p:cNvCxnSpPr>
          <p:nvPr/>
        </p:nvCxnSpPr>
        <p:spPr>
          <a:xfrm>
            <a:off x="11894060" y="4069287"/>
            <a:ext cx="0" cy="1821088"/>
          </a:xfrm>
          <a:prstGeom prst="line">
            <a:avLst/>
          </a:prstGeom>
          <a:noFill/>
          <a:ln w="15875" cap="flat" cmpd="sng" algn="ctr">
            <a:solidFill>
              <a:sysClr val="windowText" lastClr="000000">
                <a:lumMod val="50000"/>
                <a:lumOff val="50000"/>
              </a:sysClr>
            </a:solidFill>
            <a:prstDash val="solid"/>
            <a:tailEnd type="oval"/>
          </a:ln>
          <a:effectLst/>
        </p:spPr>
      </p:cxnSp>
      <p:grpSp>
        <p:nvGrpSpPr>
          <p:cNvPr id="48" name="Group 47">
            <a:extLst>
              <a:ext uri="{FF2B5EF4-FFF2-40B4-BE49-F238E27FC236}">
                <a16:creationId xmlns:a16="http://schemas.microsoft.com/office/drawing/2014/main" id="{119B7EE8-DEBB-4B49-9CAC-2142E7A40378}"/>
              </a:ext>
            </a:extLst>
          </p:cNvPr>
          <p:cNvGrpSpPr>
            <a:grpSpLocks noChangeAspect="1"/>
          </p:cNvGrpSpPr>
          <p:nvPr/>
        </p:nvGrpSpPr>
        <p:grpSpPr>
          <a:xfrm>
            <a:off x="586504" y="4596657"/>
            <a:ext cx="1802745" cy="1297922"/>
            <a:chOff x="7303388" y="5401005"/>
            <a:chExt cx="1551509" cy="1117039"/>
          </a:xfrm>
        </p:grpSpPr>
        <p:sp>
          <p:nvSpPr>
            <p:cNvPr id="49" name="Arc 48">
              <a:extLst>
                <a:ext uri="{FF2B5EF4-FFF2-40B4-BE49-F238E27FC236}">
                  <a16:creationId xmlns:a16="http://schemas.microsoft.com/office/drawing/2014/main" id="{F0EF0521-5026-46D0-99A8-483A474C065C}"/>
                </a:ext>
              </a:extLst>
            </p:cNvPr>
            <p:cNvSpPr/>
            <p:nvPr/>
          </p:nvSpPr>
          <p:spPr>
            <a:xfrm rot="7968779">
              <a:off x="7460381" y="5819698"/>
              <a:ext cx="406105" cy="720091"/>
            </a:xfrm>
            <a:prstGeom prst="arc">
              <a:avLst>
                <a:gd name="adj1" fmla="val 2097834"/>
                <a:gd name="adj2" fmla="val 366333"/>
              </a:avLst>
            </a:prstGeom>
            <a:noFill/>
            <a:ln w="28575" cap="flat" cmpd="sng" algn="ctr">
              <a:solidFill>
                <a:srgbClr val="ACCBF9"/>
              </a:solidFill>
              <a:prstDash val="solid"/>
              <a:headEnd type="diamond" w="sm" len="med"/>
              <a:tailEnd type="stealth" w="lg" len="lg"/>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50" name="Group 49">
              <a:extLst>
                <a:ext uri="{FF2B5EF4-FFF2-40B4-BE49-F238E27FC236}">
                  <a16:creationId xmlns:a16="http://schemas.microsoft.com/office/drawing/2014/main" id="{1FD4F633-CBEE-431E-B47C-1CB39F8DF1E8}"/>
                </a:ext>
              </a:extLst>
            </p:cNvPr>
            <p:cNvGrpSpPr/>
            <p:nvPr/>
          </p:nvGrpSpPr>
          <p:grpSpPr>
            <a:xfrm>
              <a:off x="7524160" y="5401005"/>
              <a:ext cx="1330737" cy="1117039"/>
              <a:chOff x="5602374" y="5181083"/>
              <a:chExt cx="1330737" cy="1117039"/>
            </a:xfrm>
          </p:grpSpPr>
          <p:sp>
            <p:nvSpPr>
              <p:cNvPr id="51" name="Rectangle 50">
                <a:extLst>
                  <a:ext uri="{FF2B5EF4-FFF2-40B4-BE49-F238E27FC236}">
                    <a16:creationId xmlns:a16="http://schemas.microsoft.com/office/drawing/2014/main" id="{73444D44-356D-4CB0-A179-70CF82E65D20}"/>
                  </a:ext>
                </a:extLst>
              </p:cNvPr>
              <p:cNvSpPr/>
              <p:nvPr/>
            </p:nvSpPr>
            <p:spPr bwMode="auto">
              <a:xfrm>
                <a:off x="5602374" y="5181083"/>
                <a:ext cx="1330737" cy="825548"/>
              </a:xfrm>
              <a:prstGeom prst="rect">
                <a:avLst/>
              </a:prstGeom>
              <a:solidFill>
                <a:srgbClr val="ACCBF9">
                  <a:lumMod val="20000"/>
                  <a:lumOff val="80000"/>
                  <a:alpha val="75000"/>
                </a:srgbClr>
              </a:solidFill>
              <a:ln w="10795" cap="flat" cmpd="sng" algn="ctr">
                <a:solidFill>
                  <a:srgbClr val="ACCBF9">
                    <a:lumMod val="60000"/>
                    <a:lumOff val="40000"/>
                  </a:srgbClr>
                </a:solid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t" anchorCtr="0" forceAA="0" compatLnSpc="1">
                <a:prstTxWarp prst="textNoShape">
                  <a:avLst/>
                </a:prstTxWarp>
                <a:noAutofit/>
              </a:bodyPr>
              <a:lstStyle/>
              <a:p>
                <a:pPr marL="0" marR="0" lvl="0" indent="0" defTabSz="932111"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rPr>
                  <a:t>Execute Site Design</a:t>
                </a:r>
              </a:p>
            </p:txBody>
          </p:sp>
          <p:pic>
            <p:nvPicPr>
              <p:cNvPr id="52" name="Picture 51">
                <a:extLst>
                  <a:ext uri="{FF2B5EF4-FFF2-40B4-BE49-F238E27FC236}">
                    <a16:creationId xmlns:a16="http://schemas.microsoft.com/office/drawing/2014/main" id="{A411B96C-571F-4243-9A36-AE6CF081B379}"/>
                  </a:ext>
                </a:extLst>
              </p:cNvPr>
              <p:cNvPicPr>
                <a:picLocks noChangeAspect="1"/>
              </p:cNvPicPr>
              <p:nvPr/>
            </p:nvPicPr>
            <p:blipFill>
              <a:blip r:embed="rId5"/>
              <a:stretch>
                <a:fillRect/>
              </a:stretch>
            </p:blipFill>
            <p:spPr>
              <a:xfrm>
                <a:off x="6173273" y="5504682"/>
                <a:ext cx="730013" cy="793440"/>
              </a:xfrm>
              <a:prstGeom prst="rect">
                <a:avLst/>
              </a:prstGeom>
            </p:spPr>
          </p:pic>
        </p:grpSp>
      </p:grpSp>
      <p:cxnSp>
        <p:nvCxnSpPr>
          <p:cNvPr id="53" name="Straight Arrow Connector 52">
            <a:extLst>
              <a:ext uri="{FF2B5EF4-FFF2-40B4-BE49-F238E27FC236}">
                <a16:creationId xmlns:a16="http://schemas.microsoft.com/office/drawing/2014/main" id="{49DD0D59-644A-4599-ACAB-C109954C08C5}"/>
              </a:ext>
            </a:extLst>
          </p:cNvPr>
          <p:cNvCxnSpPr>
            <a:cxnSpLocks/>
          </p:cNvCxnSpPr>
          <p:nvPr/>
        </p:nvCxnSpPr>
        <p:spPr>
          <a:xfrm>
            <a:off x="2477844" y="5432019"/>
            <a:ext cx="1207408" cy="0"/>
          </a:xfrm>
          <a:prstGeom prst="straightConnector1">
            <a:avLst/>
          </a:prstGeom>
          <a:noFill/>
          <a:ln w="53975" cap="flat" cmpd="sng" algn="ctr">
            <a:solidFill>
              <a:srgbClr val="629DD1"/>
            </a:solidFill>
            <a:prstDash val="sysDash"/>
            <a:tailEnd type="stealth" w="lg" len="lg"/>
          </a:ln>
          <a:effectLst/>
        </p:spPr>
      </p:cxnSp>
      <p:sp>
        <p:nvSpPr>
          <p:cNvPr id="54" name="TextBox 4">
            <a:extLst>
              <a:ext uri="{FF2B5EF4-FFF2-40B4-BE49-F238E27FC236}">
                <a16:creationId xmlns:a16="http://schemas.microsoft.com/office/drawing/2014/main" id="{D085FC58-56A5-44A9-98E6-15B81966BE69}"/>
              </a:ext>
            </a:extLst>
          </p:cNvPr>
          <p:cNvSpPr txBox="1"/>
          <p:nvPr/>
        </p:nvSpPr>
        <p:spPr>
          <a:xfrm>
            <a:off x="3322338" y="6097810"/>
            <a:ext cx="4463929" cy="731080"/>
          </a:xfrm>
          <a:prstGeom prst="rect">
            <a:avLst/>
          </a:prstGeom>
          <a:solidFill>
            <a:srgbClr val="629DD1"/>
          </a:solidFill>
          <a:ln w="19050">
            <a:noFill/>
            <a:prstDash val="solid"/>
            <a:miter lim="800000"/>
          </a:ln>
          <a:effectLst/>
        </p:spPr>
        <p:txBody>
          <a:bodyPr wrap="square" lIns="71990" tIns="29085" rIns="107985"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93216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prstClr val="white"/>
                </a:solidFill>
                <a:effectLst/>
                <a:uLnTx/>
                <a:uFillTx/>
                <a:latin typeface="Segoe UI"/>
                <a:ea typeface="+mn-ea"/>
                <a:cs typeface="+mn-cs"/>
              </a:rPr>
              <a:t>During site creation we create a parameter in site property bag – this is used by site design feature to apply site scripts. </a:t>
            </a:r>
          </a:p>
        </p:txBody>
      </p:sp>
      <p:grpSp>
        <p:nvGrpSpPr>
          <p:cNvPr id="55" name="Group 54">
            <a:extLst>
              <a:ext uri="{FF2B5EF4-FFF2-40B4-BE49-F238E27FC236}">
                <a16:creationId xmlns:a16="http://schemas.microsoft.com/office/drawing/2014/main" id="{C1F79EC0-562B-441E-A3FA-8ECC33D2073B}"/>
              </a:ext>
            </a:extLst>
          </p:cNvPr>
          <p:cNvGrpSpPr/>
          <p:nvPr/>
        </p:nvGrpSpPr>
        <p:grpSpPr>
          <a:xfrm>
            <a:off x="2688799" y="4509709"/>
            <a:ext cx="524430" cy="524430"/>
            <a:chOff x="492" y="17985"/>
            <a:chExt cx="524853" cy="524853"/>
          </a:xfrm>
          <a:solidFill>
            <a:srgbClr val="297FD5"/>
          </a:solidFill>
        </p:grpSpPr>
        <p:sp>
          <p:nvSpPr>
            <p:cNvPr id="56" name="Oval 55">
              <a:extLst>
                <a:ext uri="{FF2B5EF4-FFF2-40B4-BE49-F238E27FC236}">
                  <a16:creationId xmlns:a16="http://schemas.microsoft.com/office/drawing/2014/main" id="{DFD0980A-D375-4616-9C6A-8E481E42BE01}"/>
                </a:ext>
              </a:extLst>
            </p:cNvPr>
            <p:cNvSpPr/>
            <p:nvPr/>
          </p:nvSpPr>
          <p:spPr>
            <a:xfrm>
              <a:off x="492" y="17985"/>
              <a:ext cx="524853" cy="524853"/>
            </a:xfrm>
            <a:prstGeom prst="ellipse">
              <a:avLst/>
            </a:prstGeom>
            <a:grpFill/>
            <a:ln w="10795" cap="flat" cmpd="sng" algn="ctr">
              <a:solidFill>
                <a:sysClr val="window" lastClr="FFFFFF">
                  <a:hueOff val="0"/>
                  <a:satOff val="0"/>
                  <a:lumOff val="0"/>
                  <a:alphaOff val="0"/>
                </a:sysClr>
              </a:solidFill>
              <a:prstDash val="solid"/>
            </a:ln>
            <a:effectLst/>
          </p:spPr>
        </p:sp>
        <p:sp>
          <p:nvSpPr>
            <p:cNvPr id="57" name="Oval 4">
              <a:extLst>
                <a:ext uri="{FF2B5EF4-FFF2-40B4-BE49-F238E27FC236}">
                  <a16:creationId xmlns:a16="http://schemas.microsoft.com/office/drawing/2014/main" id="{0B29A7F3-455A-41C7-99E6-ABAEFFF71066}"/>
                </a:ext>
              </a:extLst>
            </p:cNvPr>
            <p:cNvSpPr/>
            <p:nvPr/>
          </p:nvSpPr>
          <p:spPr>
            <a:xfrm>
              <a:off x="77355" y="94848"/>
              <a:ext cx="371127" cy="371127"/>
            </a:xfrm>
            <a:prstGeom prst="rect">
              <a:avLst/>
            </a:prstGeom>
            <a:grpFill/>
            <a:ln>
              <a:noFill/>
            </a:ln>
            <a:effectLst/>
          </p:spPr>
          <p:txBody>
            <a:bodyPr spcFirstLastPara="0" vert="horz" wrap="square" lIns="0" tIns="0" rIns="0" bIns="0" numCol="1" spcCol="1270" anchor="ctr" anchorCtr="0">
              <a:noAutofit/>
            </a:bodyPr>
            <a:lstStyle/>
            <a:p>
              <a:pPr marL="0" marR="0" lvl="0" indent="0" algn="ctr" defTabSz="1065854"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solidFill>
                    <a:prstClr val="white"/>
                  </a:solidFill>
                  <a:effectLst/>
                  <a:uLnTx/>
                  <a:uFillTx/>
                  <a:latin typeface="Segoe UI"/>
                  <a:ea typeface="+mn-ea"/>
                  <a:cs typeface="+mn-cs"/>
                </a:rPr>
                <a:t>2</a:t>
              </a:r>
            </a:p>
          </p:txBody>
        </p:sp>
      </p:grpSp>
      <p:pic>
        <p:nvPicPr>
          <p:cNvPr id="58" name="Picture 57">
            <a:extLst>
              <a:ext uri="{FF2B5EF4-FFF2-40B4-BE49-F238E27FC236}">
                <a16:creationId xmlns:a16="http://schemas.microsoft.com/office/drawing/2014/main" id="{E0317063-816C-437E-8B5B-19FD14FE6A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076" y="4032168"/>
            <a:ext cx="3339174" cy="1661161"/>
          </a:xfrm>
          <a:prstGeom prst="rect">
            <a:avLst/>
          </a:prstGeom>
          <a:ln>
            <a:solidFill>
              <a:sysClr val="window" lastClr="FFFFFF">
                <a:lumMod val="75000"/>
              </a:sysClr>
            </a:solidFill>
          </a:ln>
        </p:spPr>
      </p:pic>
      <p:pic>
        <p:nvPicPr>
          <p:cNvPr id="59" name="Picture 58">
            <a:extLst>
              <a:ext uri="{FF2B5EF4-FFF2-40B4-BE49-F238E27FC236}">
                <a16:creationId xmlns:a16="http://schemas.microsoft.com/office/drawing/2014/main" id="{CF3EA412-64B8-43CD-A15A-2DB5B779B6E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98586" y="2004726"/>
            <a:ext cx="3348662" cy="1577248"/>
          </a:xfrm>
          <a:prstGeom prst="rect">
            <a:avLst/>
          </a:prstGeom>
          <a:ln>
            <a:solidFill>
              <a:sysClr val="window" lastClr="FFFFFF">
                <a:lumMod val="75000"/>
              </a:sysClr>
            </a:solidFill>
          </a:ln>
        </p:spPr>
      </p:pic>
      <p:grpSp>
        <p:nvGrpSpPr>
          <p:cNvPr id="60" name="Group 59">
            <a:extLst>
              <a:ext uri="{FF2B5EF4-FFF2-40B4-BE49-F238E27FC236}">
                <a16:creationId xmlns:a16="http://schemas.microsoft.com/office/drawing/2014/main" id="{D6A31B7F-7D5A-45C1-8D40-99C2D1968CEC}"/>
              </a:ext>
            </a:extLst>
          </p:cNvPr>
          <p:cNvGrpSpPr/>
          <p:nvPr/>
        </p:nvGrpSpPr>
        <p:grpSpPr>
          <a:xfrm>
            <a:off x="11631845" y="3544857"/>
            <a:ext cx="524430" cy="524430"/>
            <a:chOff x="492" y="17985"/>
            <a:chExt cx="524853" cy="524853"/>
          </a:xfrm>
          <a:solidFill>
            <a:srgbClr val="297FD5"/>
          </a:solidFill>
        </p:grpSpPr>
        <p:sp>
          <p:nvSpPr>
            <p:cNvPr id="61" name="Oval 60">
              <a:extLst>
                <a:ext uri="{FF2B5EF4-FFF2-40B4-BE49-F238E27FC236}">
                  <a16:creationId xmlns:a16="http://schemas.microsoft.com/office/drawing/2014/main" id="{958C63CD-E9E7-4F51-862E-6625A72B7B7C}"/>
                </a:ext>
              </a:extLst>
            </p:cNvPr>
            <p:cNvSpPr/>
            <p:nvPr/>
          </p:nvSpPr>
          <p:spPr>
            <a:xfrm>
              <a:off x="492" y="17985"/>
              <a:ext cx="524853" cy="524853"/>
            </a:xfrm>
            <a:prstGeom prst="ellipse">
              <a:avLst/>
            </a:prstGeom>
            <a:grpFill/>
            <a:ln w="10795" cap="flat" cmpd="sng" algn="ctr">
              <a:solidFill>
                <a:sysClr val="window" lastClr="FFFFFF">
                  <a:hueOff val="0"/>
                  <a:satOff val="0"/>
                  <a:lumOff val="0"/>
                  <a:alphaOff val="0"/>
                </a:sysClr>
              </a:solidFill>
              <a:prstDash val="solid"/>
            </a:ln>
            <a:effectLst/>
          </p:spPr>
        </p:sp>
        <p:sp>
          <p:nvSpPr>
            <p:cNvPr id="62" name="Oval 4">
              <a:extLst>
                <a:ext uri="{FF2B5EF4-FFF2-40B4-BE49-F238E27FC236}">
                  <a16:creationId xmlns:a16="http://schemas.microsoft.com/office/drawing/2014/main" id="{56CC7325-43AB-4D0C-9758-39FC0C6F90BD}"/>
                </a:ext>
              </a:extLst>
            </p:cNvPr>
            <p:cNvSpPr/>
            <p:nvPr/>
          </p:nvSpPr>
          <p:spPr>
            <a:xfrm>
              <a:off x="77355" y="94848"/>
              <a:ext cx="371127" cy="371127"/>
            </a:xfrm>
            <a:prstGeom prst="rect">
              <a:avLst/>
            </a:prstGeom>
            <a:grpFill/>
            <a:ln>
              <a:noFill/>
            </a:ln>
            <a:effectLst/>
          </p:spPr>
          <p:txBody>
            <a:bodyPr spcFirstLastPara="0" vert="horz" wrap="square" lIns="0" tIns="0" rIns="0" bIns="0" numCol="1" spcCol="1270" anchor="ctr" anchorCtr="0">
              <a:noAutofit/>
            </a:bodyPr>
            <a:lstStyle/>
            <a:p>
              <a:pPr marL="0" marR="0" lvl="0" indent="0" algn="ctr" defTabSz="1065854"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solidFill>
                    <a:prstClr val="white"/>
                  </a:solidFill>
                  <a:effectLst/>
                  <a:uLnTx/>
                  <a:uFillTx/>
                  <a:latin typeface="Segoe UI"/>
                  <a:ea typeface="+mn-ea"/>
                  <a:cs typeface="+mn-cs"/>
                </a:rPr>
                <a:t>3</a:t>
              </a:r>
            </a:p>
          </p:txBody>
        </p:sp>
      </p:grpSp>
      <p:sp>
        <p:nvSpPr>
          <p:cNvPr id="63" name="TextBox 4">
            <a:extLst>
              <a:ext uri="{FF2B5EF4-FFF2-40B4-BE49-F238E27FC236}">
                <a16:creationId xmlns:a16="http://schemas.microsoft.com/office/drawing/2014/main" id="{43BA2C00-5B2F-4C2D-A46A-446D51CBA75D}"/>
              </a:ext>
            </a:extLst>
          </p:cNvPr>
          <p:cNvSpPr txBox="1"/>
          <p:nvPr/>
        </p:nvSpPr>
        <p:spPr>
          <a:xfrm>
            <a:off x="8754372" y="5873696"/>
            <a:ext cx="3480193" cy="955194"/>
          </a:xfrm>
          <a:prstGeom prst="rect">
            <a:avLst/>
          </a:prstGeom>
          <a:solidFill>
            <a:srgbClr val="629DD1"/>
          </a:solidFill>
          <a:ln w="19050">
            <a:noFill/>
            <a:prstDash val="solid"/>
            <a:miter lim="800000"/>
          </a:ln>
          <a:effectLst/>
        </p:spPr>
        <p:txBody>
          <a:bodyPr wrap="square" lIns="71990" tIns="29085" rIns="107985" bIns="29085"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93216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prstClr val="white"/>
                </a:solidFill>
                <a:effectLst/>
                <a:uLnTx/>
                <a:uFillTx/>
                <a:latin typeface="Segoe UI"/>
                <a:ea typeface="+mn-ea"/>
                <a:cs typeface="+mn-cs"/>
              </a:rPr>
              <a:t>After site creation script actions are initialized and processed – as each are run, they are saved to a local list and rendered in progress panel</a:t>
            </a:r>
          </a:p>
        </p:txBody>
      </p:sp>
      <p:pic>
        <p:nvPicPr>
          <p:cNvPr id="64" name="Picture 63">
            <a:extLst>
              <a:ext uri="{FF2B5EF4-FFF2-40B4-BE49-F238E27FC236}">
                <a16:creationId xmlns:a16="http://schemas.microsoft.com/office/drawing/2014/main" id="{C99EEAED-F8CC-4499-88C4-B0D8F61BADD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1302" y="1442711"/>
            <a:ext cx="4299273" cy="2590432"/>
          </a:xfrm>
          <a:prstGeom prst="rect">
            <a:avLst/>
          </a:prstGeom>
        </p:spPr>
      </p:pic>
      <p:grpSp>
        <p:nvGrpSpPr>
          <p:cNvPr id="65" name="Group 64">
            <a:extLst>
              <a:ext uri="{FF2B5EF4-FFF2-40B4-BE49-F238E27FC236}">
                <a16:creationId xmlns:a16="http://schemas.microsoft.com/office/drawing/2014/main" id="{339872A6-6DE3-4835-9ED9-9A78468AF896}"/>
              </a:ext>
            </a:extLst>
          </p:cNvPr>
          <p:cNvGrpSpPr/>
          <p:nvPr/>
        </p:nvGrpSpPr>
        <p:grpSpPr>
          <a:xfrm>
            <a:off x="3866780" y="3167671"/>
            <a:ext cx="524430" cy="524430"/>
            <a:chOff x="492" y="17985"/>
            <a:chExt cx="524853" cy="524853"/>
          </a:xfrm>
          <a:solidFill>
            <a:srgbClr val="242852"/>
          </a:solidFill>
        </p:grpSpPr>
        <p:sp>
          <p:nvSpPr>
            <p:cNvPr id="66" name="Oval 65">
              <a:extLst>
                <a:ext uri="{FF2B5EF4-FFF2-40B4-BE49-F238E27FC236}">
                  <a16:creationId xmlns:a16="http://schemas.microsoft.com/office/drawing/2014/main" id="{60C4BF02-1000-4BDC-81FA-8795D229DC98}"/>
                </a:ext>
              </a:extLst>
            </p:cNvPr>
            <p:cNvSpPr/>
            <p:nvPr/>
          </p:nvSpPr>
          <p:spPr>
            <a:xfrm>
              <a:off x="492" y="17985"/>
              <a:ext cx="524853" cy="524853"/>
            </a:xfrm>
            <a:prstGeom prst="ellipse">
              <a:avLst/>
            </a:prstGeom>
            <a:solidFill>
              <a:srgbClr val="297FD5"/>
            </a:solidFill>
            <a:ln w="10795" cap="flat" cmpd="sng" algn="ctr">
              <a:solidFill>
                <a:sysClr val="window" lastClr="FFFFFF">
                  <a:hueOff val="0"/>
                  <a:satOff val="0"/>
                  <a:lumOff val="0"/>
                  <a:alphaOff val="0"/>
                </a:sysClr>
              </a:solidFill>
              <a:prstDash val="solid"/>
            </a:ln>
            <a:effectLst/>
          </p:spPr>
        </p:sp>
        <p:sp>
          <p:nvSpPr>
            <p:cNvPr id="67" name="Oval 4">
              <a:extLst>
                <a:ext uri="{FF2B5EF4-FFF2-40B4-BE49-F238E27FC236}">
                  <a16:creationId xmlns:a16="http://schemas.microsoft.com/office/drawing/2014/main" id="{49B72F57-2AD3-49F2-A27C-B16EF70A00C9}"/>
                </a:ext>
              </a:extLst>
            </p:cNvPr>
            <p:cNvSpPr/>
            <p:nvPr/>
          </p:nvSpPr>
          <p:spPr>
            <a:xfrm>
              <a:off x="77355" y="94848"/>
              <a:ext cx="371127" cy="371127"/>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1065854"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solidFill>
                    <a:prstClr val="white"/>
                  </a:solidFill>
                  <a:effectLst/>
                  <a:uLnTx/>
                  <a:uFillTx/>
                  <a:latin typeface="Segoe UI"/>
                  <a:ea typeface="+mn-ea"/>
                  <a:cs typeface="+mn-cs"/>
                </a:rPr>
                <a:t>1</a:t>
              </a:r>
            </a:p>
          </p:txBody>
        </p:sp>
      </p:grpSp>
      <p:cxnSp>
        <p:nvCxnSpPr>
          <p:cNvPr id="68" name="Straight Connector 67">
            <a:extLst>
              <a:ext uri="{FF2B5EF4-FFF2-40B4-BE49-F238E27FC236}">
                <a16:creationId xmlns:a16="http://schemas.microsoft.com/office/drawing/2014/main" id="{F15FA43E-522B-4BDD-B03C-5108A3CDBB2F}"/>
              </a:ext>
            </a:extLst>
          </p:cNvPr>
          <p:cNvCxnSpPr>
            <a:cxnSpLocks/>
            <a:stCxn id="66" idx="7"/>
          </p:cNvCxnSpPr>
          <p:nvPr/>
        </p:nvCxnSpPr>
        <p:spPr>
          <a:xfrm flipV="1">
            <a:off x="4314409" y="2140722"/>
            <a:ext cx="969596" cy="1103750"/>
          </a:xfrm>
          <a:prstGeom prst="line">
            <a:avLst/>
          </a:prstGeom>
          <a:noFill/>
          <a:ln w="15875" cap="flat" cmpd="sng" algn="ctr">
            <a:solidFill>
              <a:sysClr val="windowText" lastClr="000000">
                <a:lumMod val="50000"/>
                <a:lumOff val="50000"/>
              </a:sysClr>
            </a:solidFill>
            <a:prstDash val="solid"/>
            <a:tailEnd type="oval"/>
          </a:ln>
          <a:effectLst/>
        </p:spPr>
      </p:cxnSp>
      <p:cxnSp>
        <p:nvCxnSpPr>
          <p:cNvPr id="69" name="Straight Arrow Connector 68">
            <a:extLst>
              <a:ext uri="{FF2B5EF4-FFF2-40B4-BE49-F238E27FC236}">
                <a16:creationId xmlns:a16="http://schemas.microsoft.com/office/drawing/2014/main" id="{E35ECD20-F4EC-48CD-B217-1E82B6E7EA2A}"/>
              </a:ext>
            </a:extLst>
          </p:cNvPr>
          <p:cNvCxnSpPr>
            <a:cxnSpLocks/>
          </p:cNvCxnSpPr>
          <p:nvPr/>
        </p:nvCxnSpPr>
        <p:spPr>
          <a:xfrm>
            <a:off x="1189751" y="3909573"/>
            <a:ext cx="0" cy="711997"/>
          </a:xfrm>
          <a:prstGeom prst="straightConnector1">
            <a:avLst/>
          </a:prstGeom>
          <a:noFill/>
          <a:ln w="53975" cap="flat" cmpd="sng" algn="ctr">
            <a:solidFill>
              <a:srgbClr val="629DD1"/>
            </a:solidFill>
            <a:prstDash val="sysDash"/>
            <a:tailEnd type="stealth" w="lg" len="lg"/>
          </a:ln>
          <a:effectLst/>
        </p:spPr>
      </p:cxnSp>
      <p:cxnSp>
        <p:nvCxnSpPr>
          <p:cNvPr id="70" name="Straight Connector 69">
            <a:extLst>
              <a:ext uri="{FF2B5EF4-FFF2-40B4-BE49-F238E27FC236}">
                <a16:creationId xmlns:a16="http://schemas.microsoft.com/office/drawing/2014/main" id="{ABAD709F-7512-4EC5-9CD0-7EC3A8E5EF39}"/>
              </a:ext>
            </a:extLst>
          </p:cNvPr>
          <p:cNvCxnSpPr>
            <a:cxnSpLocks/>
            <a:stCxn id="56" idx="4"/>
          </p:cNvCxnSpPr>
          <p:nvPr/>
        </p:nvCxnSpPr>
        <p:spPr>
          <a:xfrm>
            <a:off x="2951014" y="5034139"/>
            <a:ext cx="383146" cy="1109111"/>
          </a:xfrm>
          <a:prstGeom prst="line">
            <a:avLst/>
          </a:prstGeom>
          <a:noFill/>
          <a:ln w="15875" cap="flat" cmpd="sng" algn="ctr">
            <a:solidFill>
              <a:sysClr val="windowText" lastClr="000000">
                <a:lumMod val="50000"/>
                <a:lumOff val="50000"/>
              </a:sysClr>
            </a:solidFill>
            <a:prstDash val="solid"/>
            <a:tailEnd type="oval"/>
          </a:ln>
          <a:effectLst/>
        </p:spPr>
      </p:cxnSp>
    </p:spTree>
    <p:extLst>
      <p:ext uri="{BB962C8B-B14F-4D97-AF65-F5344CB8AC3E}">
        <p14:creationId xmlns:p14="http://schemas.microsoft.com/office/powerpoint/2010/main" val="22823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anim calcmode="lin" valueType="num">
                                      <p:cBhvr>
                                        <p:cTn id="16" dur="1000" fill="hold"/>
                                        <p:tgtEl>
                                          <p:spTgt spid="69"/>
                                        </p:tgtEl>
                                        <p:attrNameLst>
                                          <p:attrName>ppt_x</p:attrName>
                                        </p:attrNameLst>
                                      </p:cBhvr>
                                      <p:tavLst>
                                        <p:tav tm="0">
                                          <p:val>
                                            <p:strVal val="#ppt_x"/>
                                          </p:val>
                                        </p:tav>
                                        <p:tav tm="100000">
                                          <p:val>
                                            <p:strVal val="#ppt_x"/>
                                          </p:val>
                                        </p:tav>
                                      </p:tavLst>
                                    </p:anim>
                                    <p:anim calcmode="lin" valueType="num">
                                      <p:cBhvr>
                                        <p:cTn id="17" dur="1000" fill="hold"/>
                                        <p:tgtEl>
                                          <p:spTgt spid="6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anim calcmode="lin" valueType="num">
                                      <p:cBhvr>
                                        <p:cTn id="21" dur="1000" fill="hold"/>
                                        <p:tgtEl>
                                          <p:spTgt spid="48"/>
                                        </p:tgtEl>
                                        <p:attrNameLst>
                                          <p:attrName>ppt_x</p:attrName>
                                        </p:attrNameLst>
                                      </p:cBhvr>
                                      <p:tavLst>
                                        <p:tav tm="0">
                                          <p:val>
                                            <p:strVal val="#ppt_x"/>
                                          </p:val>
                                        </p:tav>
                                        <p:tav tm="100000">
                                          <p:val>
                                            <p:strVal val="#ppt_x"/>
                                          </p:val>
                                        </p:tav>
                                      </p:tavLst>
                                    </p:anim>
                                    <p:anim calcmode="lin" valueType="num">
                                      <p:cBhvr>
                                        <p:cTn id="22" dur="1000" fill="hold"/>
                                        <p:tgtEl>
                                          <p:spTgt spid="4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anim calcmode="lin" valueType="num">
                                      <p:cBhvr>
                                        <p:cTn id="36" dur="1000" fill="hold"/>
                                        <p:tgtEl>
                                          <p:spTgt spid="70"/>
                                        </p:tgtEl>
                                        <p:attrNameLst>
                                          <p:attrName>ppt_x</p:attrName>
                                        </p:attrNameLst>
                                      </p:cBhvr>
                                      <p:tavLst>
                                        <p:tav tm="0">
                                          <p:val>
                                            <p:strVal val="#ppt_x"/>
                                          </p:val>
                                        </p:tav>
                                        <p:tav tm="100000">
                                          <p:val>
                                            <p:strVal val="#ppt_x"/>
                                          </p:val>
                                        </p:tav>
                                      </p:tavLst>
                                    </p:anim>
                                    <p:anim calcmode="lin" valueType="num">
                                      <p:cBhvr>
                                        <p:cTn id="37" dur="1000" fill="hold"/>
                                        <p:tgtEl>
                                          <p:spTgt spid="7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1000"/>
                                        <p:tgtEl>
                                          <p:spTgt spid="54"/>
                                        </p:tgtEl>
                                      </p:cBhvr>
                                    </p:animEffect>
                                    <p:anim calcmode="lin" valueType="num">
                                      <p:cBhvr>
                                        <p:cTn id="46" dur="1000" fill="hold"/>
                                        <p:tgtEl>
                                          <p:spTgt spid="54"/>
                                        </p:tgtEl>
                                        <p:attrNameLst>
                                          <p:attrName>ppt_x</p:attrName>
                                        </p:attrNameLst>
                                      </p:cBhvr>
                                      <p:tavLst>
                                        <p:tav tm="0">
                                          <p:val>
                                            <p:strVal val="#ppt_x"/>
                                          </p:val>
                                        </p:tav>
                                        <p:tav tm="100000">
                                          <p:val>
                                            <p:strVal val="#ppt_x"/>
                                          </p:val>
                                        </p:tav>
                                      </p:tavLst>
                                    </p:anim>
                                    <p:anim calcmode="lin" valueType="num">
                                      <p:cBhvr>
                                        <p:cTn id="4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00"/>
                                        <p:tgtEl>
                                          <p:spTgt spid="45"/>
                                        </p:tgtEl>
                                      </p:cBhvr>
                                    </p:animEffect>
                                    <p:anim calcmode="lin" valueType="num">
                                      <p:cBhvr>
                                        <p:cTn id="53" dur="1000" fill="hold"/>
                                        <p:tgtEl>
                                          <p:spTgt spid="45"/>
                                        </p:tgtEl>
                                        <p:attrNameLst>
                                          <p:attrName>ppt_x</p:attrName>
                                        </p:attrNameLst>
                                      </p:cBhvr>
                                      <p:tavLst>
                                        <p:tav tm="0">
                                          <p:val>
                                            <p:strVal val="#ppt_x"/>
                                          </p:val>
                                        </p:tav>
                                        <p:tav tm="100000">
                                          <p:val>
                                            <p:strVal val="#ppt_x"/>
                                          </p:val>
                                        </p:tav>
                                      </p:tavLst>
                                    </p:anim>
                                    <p:anim calcmode="lin" valueType="num">
                                      <p:cBhvr>
                                        <p:cTn id="54" dur="1000" fill="hold"/>
                                        <p:tgtEl>
                                          <p:spTgt spid="4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1000"/>
                                        <p:tgtEl>
                                          <p:spTgt spid="58"/>
                                        </p:tgtEl>
                                      </p:cBhvr>
                                    </p:animEffect>
                                    <p:anim calcmode="lin" valueType="num">
                                      <p:cBhvr>
                                        <p:cTn id="68" dur="1000" fill="hold"/>
                                        <p:tgtEl>
                                          <p:spTgt spid="58"/>
                                        </p:tgtEl>
                                        <p:attrNameLst>
                                          <p:attrName>ppt_x</p:attrName>
                                        </p:attrNameLst>
                                      </p:cBhvr>
                                      <p:tavLst>
                                        <p:tav tm="0">
                                          <p:val>
                                            <p:strVal val="#ppt_x"/>
                                          </p:val>
                                        </p:tav>
                                        <p:tav tm="100000">
                                          <p:val>
                                            <p:strVal val="#ppt_x"/>
                                          </p:val>
                                        </p:tav>
                                      </p:tavLst>
                                    </p:anim>
                                    <p:anim calcmode="lin" valueType="num">
                                      <p:cBhvr>
                                        <p:cTn id="69" dur="1000" fill="hold"/>
                                        <p:tgtEl>
                                          <p:spTgt spid="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1000"/>
                                        <p:tgtEl>
                                          <p:spTgt spid="60"/>
                                        </p:tgtEl>
                                      </p:cBhvr>
                                    </p:animEffect>
                                    <p:anim calcmode="lin" valueType="num">
                                      <p:cBhvr>
                                        <p:cTn id="73" dur="1000" fill="hold"/>
                                        <p:tgtEl>
                                          <p:spTgt spid="60"/>
                                        </p:tgtEl>
                                        <p:attrNameLst>
                                          <p:attrName>ppt_x</p:attrName>
                                        </p:attrNameLst>
                                      </p:cBhvr>
                                      <p:tavLst>
                                        <p:tav tm="0">
                                          <p:val>
                                            <p:strVal val="#ppt_x"/>
                                          </p:val>
                                        </p:tav>
                                        <p:tav tm="100000">
                                          <p:val>
                                            <p:strVal val="#ppt_x"/>
                                          </p:val>
                                        </p:tav>
                                      </p:tavLst>
                                    </p:anim>
                                    <p:anim calcmode="lin" valueType="num">
                                      <p:cBhvr>
                                        <p:cTn id="74" dur="1000" fill="hold"/>
                                        <p:tgtEl>
                                          <p:spTgt spid="6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1000"/>
                                        <p:tgtEl>
                                          <p:spTgt spid="47"/>
                                        </p:tgtEl>
                                      </p:cBhvr>
                                    </p:animEffect>
                                    <p:anim calcmode="lin" valueType="num">
                                      <p:cBhvr>
                                        <p:cTn id="78" dur="1000" fill="hold"/>
                                        <p:tgtEl>
                                          <p:spTgt spid="47"/>
                                        </p:tgtEl>
                                        <p:attrNameLst>
                                          <p:attrName>ppt_x</p:attrName>
                                        </p:attrNameLst>
                                      </p:cBhvr>
                                      <p:tavLst>
                                        <p:tav tm="0">
                                          <p:val>
                                            <p:strVal val="#ppt_x"/>
                                          </p:val>
                                        </p:tav>
                                        <p:tav tm="100000">
                                          <p:val>
                                            <p:strVal val="#ppt_x"/>
                                          </p:val>
                                        </p:tav>
                                      </p:tavLst>
                                    </p:anim>
                                    <p:anim calcmode="lin" valueType="num">
                                      <p:cBhvr>
                                        <p:cTn id="79" dur="1000" fill="hold"/>
                                        <p:tgtEl>
                                          <p:spTgt spid="4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1000"/>
                                        <p:tgtEl>
                                          <p:spTgt spid="63"/>
                                        </p:tgtEl>
                                      </p:cBhvr>
                                    </p:animEffect>
                                    <p:anim calcmode="lin" valueType="num">
                                      <p:cBhvr>
                                        <p:cTn id="83" dur="1000" fill="hold"/>
                                        <p:tgtEl>
                                          <p:spTgt spid="63"/>
                                        </p:tgtEl>
                                        <p:attrNameLst>
                                          <p:attrName>ppt_x</p:attrName>
                                        </p:attrNameLst>
                                      </p:cBhvr>
                                      <p:tavLst>
                                        <p:tav tm="0">
                                          <p:val>
                                            <p:strVal val="#ppt_x"/>
                                          </p:val>
                                        </p:tav>
                                        <p:tav tm="100000">
                                          <p:val>
                                            <p:strVal val="#ppt_x"/>
                                          </p:val>
                                        </p:tav>
                                      </p:tavLst>
                                    </p:anim>
                                    <p:anim calcmode="lin" valueType="num">
                                      <p:cBhvr>
                                        <p:cTn id="8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63" grpId="0" animBg="1"/>
    </p:bldLst>
  </p:timing>
  <p:extLst>
    <p:ext uri="{6950BFC3-D8DA-4A85-94F7-54DA5524770B}">
      <p188:commentRel xmlns:p188="http://schemas.microsoft.com/office/powerpoint/2018/8/main" r:id="rId3"/>
    </p:ext>
  </p:extLst>
</p:sld>
</file>

<file path=ppt/slides/slide2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0040"/>
            <a:ext cx="4352926" cy="461665"/>
          </a:xfrm>
        </p:spPr>
        <p:txBody>
          <a:bodyPr/>
          <a:lstStyle/>
          <a:p>
            <a:r>
              <a:rPr lang="en-US" noProof="0" dirty="0"/>
              <a:t>Apply Site Designs on Existing Modern Sites</a:t>
            </a:r>
          </a:p>
        </p:txBody>
      </p:sp>
      <p:sp>
        <p:nvSpPr>
          <p:cNvPr id="8" name="Text Placeholder 7">
            <a:extLst>
              <a:ext uri="{FF2B5EF4-FFF2-40B4-BE49-F238E27FC236}">
                <a16:creationId xmlns:a16="http://schemas.microsoft.com/office/drawing/2014/main" id="{71A90928-AECC-403E-8513-754045B585A0}"/>
              </a:ext>
            </a:extLst>
          </p:cNvPr>
          <p:cNvSpPr>
            <a:spLocks noGrp="1"/>
          </p:cNvSpPr>
          <p:nvPr>
            <p:ph type="body" sz="quarter" idx="16"/>
          </p:nvPr>
        </p:nvSpPr>
        <p:spPr>
          <a:xfrm>
            <a:off x="655320" y="1408113"/>
            <a:ext cx="4352925" cy="4819650"/>
          </a:xfrm>
        </p:spPr>
        <p:txBody>
          <a:bodyPr/>
          <a:lstStyle/>
          <a:p>
            <a:pPr marL="342900" lvl="0" indent="-342900">
              <a:buFont typeface="Arial" panose="020B0604020202020204" pitchFamily="34" charset="0"/>
              <a:buChar char="•"/>
            </a:pPr>
            <a:r>
              <a:rPr lang="en-US" dirty="0"/>
              <a:t>Site designs can now be applied to previously created modern site collections</a:t>
            </a:r>
            <a:endParaRPr lang="sv-SE" dirty="0"/>
          </a:p>
          <a:p>
            <a:pPr marL="342900" lvl="0" indent="-342900">
              <a:buFont typeface="Arial" panose="020B0604020202020204" pitchFamily="34" charset="0"/>
              <a:buChar char="•"/>
            </a:pPr>
            <a:r>
              <a:rPr lang="en-US" dirty="0"/>
              <a:t>You can view which Site Designs have been applied to a site already and apply additional ones</a:t>
            </a:r>
            <a:endParaRPr lang="sv-SE" dirty="0"/>
          </a:p>
          <a:p>
            <a:pPr marL="342900" lvl="0" indent="-342900">
              <a:buFont typeface="Arial" panose="020B0604020202020204" pitchFamily="34" charset="0"/>
              <a:buChar char="•"/>
            </a:pPr>
            <a:r>
              <a:rPr lang="en-US" dirty="0"/>
              <a:t>Only site owners and site collection administrators have access to invoke this panel.</a:t>
            </a:r>
            <a:endParaRPr lang="sv-SE" dirty="0"/>
          </a:p>
          <a:p>
            <a:endParaRPr lang="en-US" dirty="0"/>
          </a:p>
        </p:txBody>
      </p:sp>
      <p:sp>
        <p:nvSpPr>
          <p:cNvPr id="11" name="Picture Placeholder 10">
            <a:extLst>
              <a:ext uri="{FF2B5EF4-FFF2-40B4-BE49-F238E27FC236}">
                <a16:creationId xmlns:a16="http://schemas.microsoft.com/office/drawing/2014/main" id="{FEA0D96C-621F-4132-B90E-54F7F405288E}"/>
              </a:ext>
            </a:extLst>
          </p:cNvPr>
          <p:cNvSpPr>
            <a:spLocks noGrp="1"/>
          </p:cNvSpPr>
          <p:nvPr>
            <p:ph type="pic" sz="quarter" idx="15"/>
          </p:nvPr>
        </p:nvSpPr>
        <p:spPr/>
      </p:sp>
      <p:pic>
        <p:nvPicPr>
          <p:cNvPr id="3" name="Picture 2">
            <a:extLst>
              <a:ext uri="{FF2B5EF4-FFF2-40B4-BE49-F238E27FC236}">
                <a16:creationId xmlns:a16="http://schemas.microsoft.com/office/drawing/2014/main" id="{8E287065-C55A-41BF-B8F0-8C7F1BCED0D2}"/>
              </a:ext>
            </a:extLst>
          </p:cNvPr>
          <p:cNvPicPr>
            <a:picLocks noChangeAspect="1"/>
          </p:cNvPicPr>
          <p:nvPr/>
        </p:nvPicPr>
        <p:blipFill>
          <a:blip r:embed="rId3"/>
          <a:stretch>
            <a:fillRect/>
          </a:stretch>
        </p:blipFill>
        <p:spPr>
          <a:xfrm>
            <a:off x="7825051" y="1352550"/>
            <a:ext cx="1933575" cy="4152900"/>
          </a:xfrm>
          <a:prstGeom prst="rect">
            <a:avLst/>
          </a:prstGeom>
        </p:spPr>
      </p:pic>
      <p:pic>
        <p:nvPicPr>
          <p:cNvPr id="2050" name="Picture 2" descr="Site Design Information Panel">
            <a:extLst>
              <a:ext uri="{FF2B5EF4-FFF2-40B4-BE49-F238E27FC236}">
                <a16:creationId xmlns:a16="http://schemas.microsoft.com/office/drawing/2014/main" id="{CB76A307-3D17-481A-8FDF-348B25F8A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140058"/>
            <a:ext cx="5239279" cy="513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0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noProof="0" dirty="0"/>
              <a:t>Anatomy of a site script</a:t>
            </a:r>
          </a:p>
        </p:txBody>
      </p:sp>
      <p:sp>
        <p:nvSpPr>
          <p:cNvPr id="83" name="Rectangle 82">
            <a:extLst>
              <a:ext uri="{FF2B5EF4-FFF2-40B4-BE49-F238E27FC236}">
                <a16:creationId xmlns:a16="http://schemas.microsoft.com/office/drawing/2014/main" id="{57998287-79BA-461F-9675-900723632A91}"/>
              </a:ext>
            </a:extLst>
          </p:cNvPr>
          <p:cNvSpPr/>
          <p:nvPr/>
        </p:nvSpPr>
        <p:spPr>
          <a:xfrm>
            <a:off x="427037" y="990600"/>
            <a:ext cx="4302532" cy="5847755"/>
          </a:xfrm>
          <a:prstGeom prst="rect">
            <a:avLst/>
          </a:prstGeom>
          <a:noFill/>
          <a:ln w="22225">
            <a:solidFill>
              <a:srgbClr val="9D90A0"/>
            </a:solidFill>
          </a:ln>
        </p:spPr>
        <p:txBody>
          <a:bodyPr wrap="square">
            <a:spAutoFit/>
          </a:bodyPr>
          <a:lstStyle/>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"$schema": "schema.json",</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actions: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r>
              <a:rPr kumimoji="0" lang="en-US" sz="1100" b="1"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"verb": "createSPList",</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"listName": "Contoso Project Tracker",</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"templateType": 100,</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"subactions":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r>
              <a:rPr kumimoji="0" lang="en-US" sz="1100" b="1" i="0" u="none" strike="noStrike" kern="0" cap="none" spc="0" normalizeH="0" baseline="0" noProof="0" dirty="0">
                <a:ln>
                  <a:noFill/>
                </a:ln>
                <a:solidFill>
                  <a:srgbClr val="5AA2AE"/>
                </a:solidFill>
                <a:effectLst/>
                <a:uLnTx/>
                <a:uFillTx/>
                <a:latin typeface="Consolas" panose="020B0609020204030204" pitchFamily="49" charset="0"/>
                <a:ea typeface="Calibri" panose="020F0502020204030204" pitchFamily="34" charset="0"/>
              </a:rPr>
              <a:t>"verb": "SetDescription",</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"description": "Custom list to illustrate SharePoint site scripting capabilities"</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r>
              <a:rPr kumimoji="0" lang="en-US" sz="1100" b="1" i="0" u="none" strike="noStrike" kern="0" cap="none" spc="0" normalizeH="0" baseline="0" noProof="0" dirty="0">
                <a:ln>
                  <a:noFill/>
                </a:ln>
                <a:solidFill>
                  <a:srgbClr val="5AA2AE"/>
                </a:solidFill>
                <a:effectLst/>
                <a:uLnTx/>
                <a:uFillTx/>
                <a:latin typeface="Consolas" panose="020B0609020204030204" pitchFamily="49" charset="0"/>
                <a:ea typeface="Calibri" panose="020F0502020204030204" pitchFamily="34" charset="0"/>
              </a:rPr>
              <a:t>"verb": "addContentType",</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"name": "Contoso Projects"</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r>
              <a:rPr kumimoji="0" lang="en-US" sz="1100" b="1" i="0" u="none" strike="noStrike" kern="0" cap="none" spc="0" normalizeH="0" baseline="0" noProof="0" dirty="0">
                <a:ln>
                  <a:noFill/>
                </a:ln>
                <a:solidFill>
                  <a:srgbClr val="5AA2AE"/>
                </a:solidFill>
                <a:effectLst/>
                <a:uLnTx/>
                <a:uFillTx/>
                <a:latin typeface="Consolas" panose="020B0609020204030204" pitchFamily="49" charset="0"/>
                <a:ea typeface="Calibri" panose="020F0502020204030204" pitchFamily="34" charset="0"/>
              </a:rPr>
              <a:t>"verb": "addSPFieldXml",</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"schemaXml": "&lt;Field Type=\"Choice\" DisplayName=\"Project Status\" Required=\"FALSE\" Format=\"Dropdown\" StaticName=\"ProjectStatus\" Name=\"ProjectStatus\"&gt;&lt;Default&gt;In progress&lt;/Default&gt;&lt;CHOICES&gt;&lt;CHOICE&gt;In progress&lt;/CHOICE&gt;&lt;CHOICE&gt;In review&lt;/CHOICE&gt;&lt;CHOICE&gt;Has issues&lt;/CHOICE&gt;&lt;CHOICE&gt;Done&lt;/CHOICE&gt;&lt;/CHOICES&gt;&lt;/Field&gt;"</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a:t>
            </a:r>
            <a:r>
              <a:rPr kumimoji="0" lang="en-US" sz="1100" b="1" i="0" u="none" strike="noStrike" kern="0" cap="none" spc="0" normalizeH="0" baseline="0" noProof="0" dirty="0">
                <a:ln>
                  <a:noFill/>
                </a:ln>
                <a:solidFill>
                  <a:srgbClr val="5AA2AE"/>
                </a:solidFill>
                <a:effectLst/>
                <a:uLnTx/>
                <a:uFillTx/>
                <a:latin typeface="Consolas" panose="020B0609020204030204" pitchFamily="49" charset="0"/>
                <a:ea typeface="Calibri" panose="020F0502020204030204" pitchFamily="34" charset="0"/>
              </a:rPr>
              <a:t>"verb": "addSPView",</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"name": "Contoso Projects by Status",</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            "viewFields":</a:t>
            </a:r>
          </a:p>
          <a:p>
            <a:pPr marL="0" marR="0" lvl="0" indent="0" defTabSz="93236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97FD5"/>
                </a:solidFill>
                <a:effectLst/>
                <a:uLnTx/>
                <a:uFillTx/>
                <a:latin typeface="Consolas" panose="020B0609020204030204" pitchFamily="49" charset="0"/>
                <a:ea typeface="Calibri" panose="020F0502020204030204" pitchFamily="34" charset="0"/>
              </a:rPr>
              <a:t>...</a:t>
            </a:r>
          </a:p>
        </p:txBody>
      </p:sp>
      <p:grpSp>
        <p:nvGrpSpPr>
          <p:cNvPr id="84" name="Group 83">
            <a:extLst>
              <a:ext uri="{FF2B5EF4-FFF2-40B4-BE49-F238E27FC236}">
                <a16:creationId xmlns:a16="http://schemas.microsoft.com/office/drawing/2014/main" id="{AD553874-2AF5-4462-A2A7-0718DF65CAE8}"/>
              </a:ext>
            </a:extLst>
          </p:cNvPr>
          <p:cNvGrpSpPr/>
          <p:nvPr/>
        </p:nvGrpSpPr>
        <p:grpSpPr>
          <a:xfrm flipH="1">
            <a:off x="5380155" y="1459201"/>
            <a:ext cx="2760135" cy="895222"/>
            <a:chOff x="162613" y="2373312"/>
            <a:chExt cx="2795942" cy="895349"/>
          </a:xfrm>
        </p:grpSpPr>
        <p:sp>
          <p:nvSpPr>
            <p:cNvPr id="85" name="Rectangle 84">
              <a:extLst>
                <a:ext uri="{FF2B5EF4-FFF2-40B4-BE49-F238E27FC236}">
                  <a16:creationId xmlns:a16="http://schemas.microsoft.com/office/drawing/2014/main" id="{0791EBAD-B3AF-4C5E-BB99-A8E6A5495B54}"/>
                </a:ext>
              </a:extLst>
            </p:cNvPr>
            <p:cNvSpPr/>
            <p:nvPr/>
          </p:nvSpPr>
          <p:spPr>
            <a:xfrm>
              <a:off x="162613" y="2373312"/>
              <a:ext cx="2795942" cy="830730"/>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lumMod val="85000"/>
                      <a:lumOff val="15000"/>
                    </a:prstClr>
                  </a:solidFill>
                  <a:effectLst/>
                  <a:uLnTx/>
                  <a:uFillTx/>
                  <a:cs typeface="Segoe UI" panose="020B0502040204020203" pitchFamily="34" charset="0"/>
                </a:rPr>
                <a:t>Site Script: </a:t>
              </a:r>
              <a:r>
                <a:rPr kumimoji="0" lang="en-US" sz="1599" b="0" i="0" u="none" strike="noStrike" kern="0" cap="none" spc="0" normalizeH="0" baseline="0" noProof="0" dirty="0">
                  <a:ln>
                    <a:noFill/>
                  </a:ln>
                  <a:solidFill>
                    <a:srgbClr val="4A66AC"/>
                  </a:solidFill>
                  <a:effectLst/>
                  <a:uLnTx/>
                  <a:uFillTx/>
                  <a:cs typeface="Segoe UI" panose="020B0502040204020203" pitchFamily="34" charset="0"/>
                </a:rPr>
                <a:t> JSON file of actions to be applied to the site post-creation</a:t>
              </a:r>
            </a:p>
          </p:txBody>
        </p:sp>
        <p:sp>
          <p:nvSpPr>
            <p:cNvPr id="86" name="Line Callout 2 (Accent Bar) 26">
              <a:extLst>
                <a:ext uri="{FF2B5EF4-FFF2-40B4-BE49-F238E27FC236}">
                  <a16:creationId xmlns:a16="http://schemas.microsoft.com/office/drawing/2014/main" id="{AC45C31B-3C8C-4388-B066-60854AF4FA80}"/>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7D5922C5-38F9-4E81-A044-8D1705438F8F}"/>
              </a:ext>
            </a:extLst>
          </p:cNvPr>
          <p:cNvGrpSpPr/>
          <p:nvPr/>
        </p:nvGrpSpPr>
        <p:grpSpPr>
          <a:xfrm flipH="1">
            <a:off x="5380154" y="2931788"/>
            <a:ext cx="3124082" cy="990458"/>
            <a:chOff x="162612" y="2278062"/>
            <a:chExt cx="2795942" cy="990599"/>
          </a:xfrm>
        </p:grpSpPr>
        <p:sp>
          <p:nvSpPr>
            <p:cNvPr id="88" name="Rectangle 87">
              <a:extLst>
                <a:ext uri="{FF2B5EF4-FFF2-40B4-BE49-F238E27FC236}">
                  <a16:creationId xmlns:a16="http://schemas.microsoft.com/office/drawing/2014/main" id="{9BC85A82-4DEE-4871-A23A-F7F69999E09B}"/>
                </a:ext>
              </a:extLst>
            </p:cNvPr>
            <p:cNvSpPr/>
            <p:nvPr/>
          </p:nvSpPr>
          <p:spPr>
            <a:xfrm>
              <a:off x="162612" y="2278062"/>
              <a:ext cx="2795942" cy="830730"/>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lumMod val="85000"/>
                      <a:lumOff val="15000"/>
                    </a:prstClr>
                  </a:solidFill>
                  <a:effectLst/>
                  <a:uLnTx/>
                  <a:uFillTx/>
                  <a:cs typeface="Segoe UI Light" panose="020B0502040204020203" pitchFamily="34" charset="0"/>
                </a:rPr>
                <a:t>Actions </a:t>
              </a:r>
              <a:r>
                <a:rPr kumimoji="0" lang="en-US" sz="1599" b="0" i="0" u="none" strike="noStrike" kern="0" cap="none" spc="0" normalizeH="0" baseline="0" noProof="0" dirty="0">
                  <a:ln>
                    <a:noFill/>
                  </a:ln>
                  <a:solidFill>
                    <a:srgbClr val="4A66AC"/>
                  </a:solidFill>
                  <a:effectLst/>
                  <a:uLnTx/>
                  <a:uFillTx/>
                  <a:cs typeface="Segoe UI Light" panose="020B0502040204020203" pitchFamily="34" charset="0"/>
                </a:rPr>
                <a:t>can be concatenated in single file or multiple files can be used (and reused)</a:t>
              </a:r>
            </a:p>
          </p:txBody>
        </p:sp>
        <p:sp>
          <p:nvSpPr>
            <p:cNvPr id="89" name="Line Callout 2 (Accent Bar) 26">
              <a:extLst>
                <a:ext uri="{FF2B5EF4-FFF2-40B4-BE49-F238E27FC236}">
                  <a16:creationId xmlns:a16="http://schemas.microsoft.com/office/drawing/2014/main" id="{D0580429-352D-4D71-8F0A-C8AF5BD58966}"/>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03D99432-A0E6-4D0F-8EEE-6F6292F47B8B}"/>
              </a:ext>
            </a:extLst>
          </p:cNvPr>
          <p:cNvSpPr/>
          <p:nvPr/>
        </p:nvSpPr>
        <p:spPr>
          <a:xfrm>
            <a:off x="5350006" y="4338395"/>
            <a:ext cx="6215769" cy="1850985"/>
          </a:xfrm>
          <a:prstGeom prst="rect">
            <a:avLst/>
          </a:prstGeom>
          <a:ln w="22225">
            <a:solidFill>
              <a:srgbClr val="9D90A0"/>
            </a:solidFill>
          </a:ln>
        </p:spPr>
        <p:txBody>
          <a:bodyPr>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Add-SPOSiteDesign</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-Title &lt;string&gt;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-WebTemplate &lt;string&gt;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-SiteScripts &lt;SPOSiteScriptPipeBind[]&gt;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[-Description &lt;string&gt;]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[-PreviewImageUrl &lt;string&gt;]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[-PreviewImageAltText &lt;string&gt;]</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297FD5"/>
                </a:solidFill>
                <a:effectLst/>
                <a:uLnTx/>
                <a:uFillTx/>
                <a:latin typeface="Consolas" panose="020B0609020204030204" pitchFamily="49" charset="0"/>
              </a:rPr>
              <a:t>    [-IsDefault] </a:t>
            </a:r>
          </a:p>
        </p:txBody>
      </p:sp>
      <p:grpSp>
        <p:nvGrpSpPr>
          <p:cNvPr id="91" name="Group 90">
            <a:extLst>
              <a:ext uri="{FF2B5EF4-FFF2-40B4-BE49-F238E27FC236}">
                <a16:creationId xmlns:a16="http://schemas.microsoft.com/office/drawing/2014/main" id="{32084A3F-535E-4E88-8091-77BA39A6A67F}"/>
              </a:ext>
            </a:extLst>
          </p:cNvPr>
          <p:cNvGrpSpPr/>
          <p:nvPr/>
        </p:nvGrpSpPr>
        <p:grpSpPr>
          <a:xfrm flipH="1">
            <a:off x="9142154" y="3197147"/>
            <a:ext cx="2867283" cy="1098139"/>
            <a:chOff x="162612" y="2278062"/>
            <a:chExt cx="2795942" cy="1098295"/>
          </a:xfrm>
        </p:grpSpPr>
        <p:sp>
          <p:nvSpPr>
            <p:cNvPr id="92" name="Rectangle 91">
              <a:extLst>
                <a:ext uri="{FF2B5EF4-FFF2-40B4-BE49-F238E27FC236}">
                  <a16:creationId xmlns:a16="http://schemas.microsoft.com/office/drawing/2014/main" id="{D9AADF4B-CCC0-4B0B-8130-8F9423003AB6}"/>
                </a:ext>
              </a:extLst>
            </p:cNvPr>
            <p:cNvSpPr/>
            <p:nvPr/>
          </p:nvSpPr>
          <p:spPr>
            <a:xfrm>
              <a:off x="162612" y="2278062"/>
              <a:ext cx="2795942" cy="109829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lumMod val="85000"/>
                      <a:lumOff val="15000"/>
                    </a:prstClr>
                  </a:solidFill>
                  <a:effectLst/>
                  <a:uLnTx/>
                  <a:uFillTx/>
                  <a:cs typeface="Segoe UI Light" panose="020B0502040204020203" pitchFamily="34" charset="0"/>
                </a:rPr>
                <a:t>Site Design </a:t>
              </a:r>
              <a:r>
                <a:rPr kumimoji="0" lang="en-US" sz="1599" b="0" i="0" u="none" strike="noStrike" kern="0" cap="none" spc="0" normalizeH="0" baseline="0" noProof="0" dirty="0">
                  <a:ln>
                    <a:noFill/>
                  </a:ln>
                  <a:solidFill>
                    <a:srgbClr val="4A66AC"/>
                  </a:solidFill>
                  <a:effectLst/>
                  <a:uLnTx/>
                  <a:uFillTx/>
                  <a:cs typeface="Segoe UI Light" panose="020B0502040204020203" pitchFamily="34" charset="0"/>
                </a:rPr>
                <a:t>attributes designate display characteristics and target template</a:t>
              </a:r>
            </a:p>
          </p:txBody>
        </p:sp>
        <p:sp>
          <p:nvSpPr>
            <p:cNvPr id="93" name="Line Callout 2 (Accent Bar) 26">
              <a:extLst>
                <a:ext uri="{FF2B5EF4-FFF2-40B4-BE49-F238E27FC236}">
                  <a16:creationId xmlns:a16="http://schemas.microsoft.com/office/drawing/2014/main" id="{06C7B9AD-0BDD-44CC-988C-2D8BB061D7D2}"/>
                </a:ext>
              </a:extLst>
            </p:cNvPr>
            <p:cNvSpPr/>
            <p:nvPr/>
          </p:nvSpPr>
          <p:spPr>
            <a:xfrm flipH="1">
              <a:off x="2798214" y="2388656"/>
              <a:ext cx="160340" cy="880005"/>
            </a:xfrm>
            <a:prstGeom prst="accentCallout2">
              <a:avLst>
                <a:gd name="adj1" fmla="val 20972"/>
                <a:gd name="adj2" fmla="val 1880"/>
                <a:gd name="adj3" fmla="val 20824"/>
                <a:gd name="adj4" fmla="val -224795"/>
                <a:gd name="adj5" fmla="val 122984"/>
                <a:gd name="adj6" fmla="val -516997"/>
              </a:avLst>
            </a:pr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94" name="Rectangle 93">
            <a:extLst>
              <a:ext uri="{FF2B5EF4-FFF2-40B4-BE49-F238E27FC236}">
                <a16:creationId xmlns:a16="http://schemas.microsoft.com/office/drawing/2014/main" id="{030223D5-50D8-4AF4-B909-1B76D7904E0D}"/>
              </a:ext>
            </a:extLst>
          </p:cNvPr>
          <p:cNvSpPr/>
          <p:nvPr/>
        </p:nvSpPr>
        <p:spPr>
          <a:xfrm>
            <a:off x="8305801" y="1459201"/>
            <a:ext cx="3629490" cy="830997"/>
          </a:xfrm>
          <a:prstGeom prst="rect">
            <a:avLst/>
          </a:prstGeom>
          <a:ln w="22225">
            <a:solidFill>
              <a:srgbClr val="9D90A0"/>
            </a:solidFill>
          </a:ln>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rgbClr val="4A66AC"/>
                </a:solidFill>
                <a:effectLst/>
                <a:uLnTx/>
                <a:uFillTx/>
              </a:rPr>
              <a:t>Limits per tenant (as of February 2019)</a:t>
            </a:r>
          </a:p>
          <a:p>
            <a:pPr marL="291436" marR="0" lvl="0" indent="-291436" defTabSz="932742"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4A66AC"/>
                </a:solidFill>
                <a:effectLst/>
                <a:uLnTx/>
                <a:uFillTx/>
              </a:rPr>
              <a:t>100 site scripts </a:t>
            </a:r>
          </a:p>
          <a:p>
            <a:pPr marL="291436" marR="0" lvl="0" indent="-291436" defTabSz="932742"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dirty="0">
                <a:solidFill>
                  <a:srgbClr val="4A66AC"/>
                </a:solidFill>
              </a:rPr>
              <a:t>1</a:t>
            </a:r>
            <a:r>
              <a:rPr kumimoji="0" lang="en-US" sz="1600" b="0" i="0" u="none" strike="noStrike" kern="0" cap="none" spc="0" normalizeH="0" baseline="0" noProof="0" dirty="0">
                <a:ln>
                  <a:noFill/>
                </a:ln>
                <a:solidFill>
                  <a:srgbClr val="4A66AC"/>
                </a:solidFill>
                <a:effectLst/>
                <a:uLnTx/>
                <a:uFillTx/>
              </a:rPr>
              <a:t>00 site designs</a:t>
            </a:r>
          </a:p>
        </p:txBody>
      </p:sp>
    </p:spTree>
    <p:extLst>
      <p:ext uri="{BB962C8B-B14F-4D97-AF65-F5344CB8AC3E}">
        <p14:creationId xmlns:p14="http://schemas.microsoft.com/office/powerpoint/2010/main" val="157469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4" grpId="0" animBg="1"/>
    </p:bldLst>
  </p:timing>
</p:sld>
</file>

<file path=ppt/slides/slide25.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noProof="0" dirty="0"/>
              <a:t>Available Site Script Actions</a:t>
            </a:r>
          </a:p>
        </p:txBody>
      </p:sp>
      <p:sp>
        <p:nvSpPr>
          <p:cNvPr id="3" name="Rectangle 2">
            <a:extLst>
              <a:ext uri="{FF2B5EF4-FFF2-40B4-BE49-F238E27FC236}">
                <a16:creationId xmlns:a16="http://schemas.microsoft.com/office/drawing/2014/main" id="{76C0D207-C892-4DA5-8DE8-2F284E5D9662}"/>
              </a:ext>
            </a:extLst>
          </p:cNvPr>
          <p:cNvSpPr/>
          <p:nvPr/>
        </p:nvSpPr>
        <p:spPr>
          <a:xfrm>
            <a:off x="150035" y="1491013"/>
            <a:ext cx="3707710" cy="4147788"/>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02" tIns="365604" rIns="182802" rtlCol="0" anchor="t" anchorCtr="0"/>
          <a:lstStyle/>
          <a:p>
            <a:pPr marL="114234" defTabSz="932151">
              <a:defRPr/>
            </a:pPr>
            <a:r>
              <a:rPr lang="en-US" sz="2400" kern="0" dirty="0">
                <a:solidFill>
                  <a:srgbClr val="737373"/>
                </a:solidFill>
                <a:latin typeface="Segoe UI Semilight"/>
                <a:cs typeface="Segoe UI" panose="020B0502040204020203" pitchFamily="34" charset="0"/>
              </a:rPr>
              <a:t>Site Settings</a:t>
            </a:r>
            <a:endParaRPr lang="en-US" sz="2400" kern="0" dirty="0">
              <a:solidFill>
                <a:srgbClr val="737373"/>
              </a:solidFill>
              <a:latin typeface="Segoe UI Semilight"/>
              <a:cs typeface="Segoe UI Light" panose="020B0502040204020203" pitchFamily="34" charset="0"/>
            </a:endParaRPr>
          </a:p>
        </p:txBody>
      </p:sp>
      <p:sp>
        <p:nvSpPr>
          <p:cNvPr id="4" name="Rectangle 3">
            <a:extLst>
              <a:ext uri="{FF2B5EF4-FFF2-40B4-BE49-F238E27FC236}">
                <a16:creationId xmlns:a16="http://schemas.microsoft.com/office/drawing/2014/main" id="{7C67400E-D17C-4B23-B78B-089752352D09}"/>
              </a:ext>
            </a:extLst>
          </p:cNvPr>
          <p:cNvSpPr/>
          <p:nvPr/>
        </p:nvSpPr>
        <p:spPr>
          <a:xfrm>
            <a:off x="18737" y="2570884"/>
            <a:ext cx="3772471" cy="2123658"/>
          </a:xfrm>
          <a:prstGeom prst="rect">
            <a:avLst/>
          </a:prstGeom>
          <a:noFill/>
          <a:ln>
            <a:noFill/>
          </a:ln>
        </p:spPr>
        <p:txBody>
          <a:bodyPr wrap="square" lIns="182802" rIns="182802">
            <a:spAutoFit/>
          </a:bodyPr>
          <a:lstStyle/>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addPrincipalToSPGroup</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addNavLink</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applyTheme</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setSiteLogo</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setRegionalSettings</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setSiteExternalSharingCapability</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triggerFlow</a:t>
            </a:r>
          </a:p>
          <a:p>
            <a:pPr marL="399874" indent="-285640" defTabSz="932151">
              <a:buFont typeface="Arial" panose="020B0604020202020204" pitchFamily="34" charset="0"/>
              <a:buChar char="•"/>
              <a:defRPr/>
            </a:pPr>
            <a:r>
              <a:rPr lang="en-US" sz="1600" kern="0" dirty="0">
                <a:solidFill>
                  <a:srgbClr val="737373"/>
                </a:solidFill>
                <a:latin typeface="Segoe UI Semilight"/>
                <a:cs typeface="Segoe UI Light" panose="020B0502040204020203" pitchFamily="34" charset="0"/>
              </a:rPr>
              <a:t>joinHubSite</a:t>
            </a:r>
          </a:p>
        </p:txBody>
      </p:sp>
      <p:cxnSp>
        <p:nvCxnSpPr>
          <p:cNvPr id="5" name="Straight Connector 4">
            <a:extLst>
              <a:ext uri="{FF2B5EF4-FFF2-40B4-BE49-F238E27FC236}">
                <a16:creationId xmlns:a16="http://schemas.microsoft.com/office/drawing/2014/main" id="{700026A3-33C8-415D-A613-83A29D915734}"/>
              </a:ext>
            </a:extLst>
          </p:cNvPr>
          <p:cNvCxnSpPr>
            <a:cxnSpLocks/>
          </p:cNvCxnSpPr>
          <p:nvPr/>
        </p:nvCxnSpPr>
        <p:spPr>
          <a:xfrm flipH="1">
            <a:off x="229887" y="2347724"/>
            <a:ext cx="2663041" cy="11552"/>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3B0824C-5CFC-447D-8D3C-457483CDA738}"/>
              </a:ext>
            </a:extLst>
          </p:cNvPr>
          <p:cNvSpPr/>
          <p:nvPr/>
        </p:nvSpPr>
        <p:spPr>
          <a:xfrm>
            <a:off x="4161004" y="1491012"/>
            <a:ext cx="3892493" cy="4147789"/>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02" tIns="365604" rIns="182802" rtlCol="0" anchor="t" anchorCtr="0"/>
          <a:lstStyle/>
          <a:p>
            <a:pPr marL="114234" defTabSz="932151">
              <a:defRPr/>
            </a:pPr>
            <a:r>
              <a:rPr lang="en-US" sz="2400" kern="0" dirty="0">
                <a:solidFill>
                  <a:srgbClr val="737373"/>
                </a:solidFill>
                <a:latin typeface="Segoe UI Semilight"/>
                <a:cs typeface="Segoe UI" panose="020B0502040204020203" pitchFamily="34" charset="0"/>
              </a:rPr>
              <a:t>SharePoint Components</a:t>
            </a:r>
            <a:endParaRPr lang="en-US" sz="2400" kern="0" dirty="0">
              <a:solidFill>
                <a:srgbClr val="737373"/>
              </a:solidFill>
              <a:latin typeface="Segoe UI Semilight"/>
              <a:cs typeface="Segoe UI Light" panose="020B0502040204020203" pitchFamily="34" charset="0"/>
            </a:endParaRPr>
          </a:p>
        </p:txBody>
      </p:sp>
      <p:cxnSp>
        <p:nvCxnSpPr>
          <p:cNvPr id="7" name="Straight Connector 6">
            <a:extLst>
              <a:ext uri="{FF2B5EF4-FFF2-40B4-BE49-F238E27FC236}">
                <a16:creationId xmlns:a16="http://schemas.microsoft.com/office/drawing/2014/main" id="{18BBE5B0-3693-4709-8179-205BDF405D99}"/>
              </a:ext>
            </a:extLst>
          </p:cNvPr>
          <p:cNvCxnSpPr>
            <a:cxnSpLocks/>
          </p:cNvCxnSpPr>
          <p:nvPr/>
        </p:nvCxnSpPr>
        <p:spPr>
          <a:xfrm flipH="1">
            <a:off x="4622357" y="2347724"/>
            <a:ext cx="2663097" cy="11552"/>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BF3A0C5-55D5-471E-934C-B38E2E4262E1}"/>
              </a:ext>
            </a:extLst>
          </p:cNvPr>
          <p:cNvSpPr/>
          <p:nvPr/>
        </p:nvSpPr>
        <p:spPr>
          <a:xfrm>
            <a:off x="8356756" y="1491013"/>
            <a:ext cx="3714094" cy="4036526"/>
          </a:xfrm>
          <a:prstGeom prst="rect">
            <a:avLst/>
          </a:prstGeom>
          <a:noFill/>
          <a:ln w="222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02" tIns="365604" rIns="182802" rtlCol="0" anchor="t" anchorCtr="0"/>
          <a:lstStyle/>
          <a:p>
            <a:pPr marL="114234" defTabSz="932151">
              <a:defRPr/>
            </a:pPr>
            <a:r>
              <a:rPr lang="en-US" sz="2400" kern="0" dirty="0">
                <a:solidFill>
                  <a:srgbClr val="737373"/>
                </a:solidFill>
                <a:latin typeface="Segoe UI Semilight"/>
                <a:cs typeface="Segoe UI" panose="020B0502040204020203" pitchFamily="34" charset="0"/>
              </a:rPr>
              <a:t>Apps &amp; Solutions</a:t>
            </a:r>
            <a:endParaRPr lang="en-US" sz="2400" kern="0" dirty="0">
              <a:solidFill>
                <a:srgbClr val="737373"/>
              </a:solidFill>
              <a:latin typeface="Segoe UI Semilight"/>
              <a:cs typeface="Segoe UI Light" panose="020B0502040204020203" pitchFamily="34" charset="0"/>
            </a:endParaRPr>
          </a:p>
        </p:txBody>
      </p:sp>
      <p:cxnSp>
        <p:nvCxnSpPr>
          <p:cNvPr id="9" name="Straight Connector 8">
            <a:extLst>
              <a:ext uri="{FF2B5EF4-FFF2-40B4-BE49-F238E27FC236}">
                <a16:creationId xmlns:a16="http://schemas.microsoft.com/office/drawing/2014/main" id="{B0E996C3-0BD1-451A-881F-CB4AD3193298}"/>
              </a:ext>
            </a:extLst>
          </p:cNvPr>
          <p:cNvCxnSpPr>
            <a:cxnSpLocks/>
          </p:cNvCxnSpPr>
          <p:nvPr/>
        </p:nvCxnSpPr>
        <p:spPr>
          <a:xfrm flipH="1">
            <a:off x="8621389" y="2336171"/>
            <a:ext cx="2663097" cy="11552"/>
          </a:xfrm>
          <a:prstGeom prst="lin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9B41F26-0B3C-4BBC-8079-DD235C5AF899}"/>
              </a:ext>
            </a:extLst>
          </p:cNvPr>
          <p:cNvSpPr/>
          <p:nvPr/>
        </p:nvSpPr>
        <p:spPr>
          <a:xfrm>
            <a:off x="4395047" y="2565348"/>
            <a:ext cx="3424403" cy="2893100"/>
          </a:xfrm>
          <a:prstGeom prst="rect">
            <a:avLst/>
          </a:prstGeom>
          <a:noFill/>
          <a:ln>
            <a:noFill/>
          </a:ln>
        </p:spPr>
        <p:txBody>
          <a:bodyPr wrap="square" lIns="182802" rIns="182802">
            <a:spAutoFit/>
          </a:bodyPr>
          <a:lstStyle/>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createSPList</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addSPField</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deleteSPField</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addSPFieldXml</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createSiteColumn</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createSiteColumnXml</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addSiteColumn</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addContentType</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createContentType</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removeContentType</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addSPView</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removeSPView</a:t>
            </a:r>
          </a:p>
          <a:p>
            <a:pPr marL="399874" indent="-285640" defTabSz="932151">
              <a:buFont typeface="Arial" panose="020B0604020202020204" pitchFamily="34" charset="0"/>
              <a:buChar char="•"/>
              <a:defRPr/>
            </a:pPr>
            <a:r>
              <a:rPr lang="en-US" sz="1400" kern="0" dirty="0">
                <a:solidFill>
                  <a:srgbClr val="737373"/>
                </a:solidFill>
                <a:latin typeface="Segoe UI Semilight"/>
                <a:cs typeface="Segoe UI Light" panose="020B0502040204020203" pitchFamily="34" charset="0"/>
              </a:rPr>
              <a:t>setSPFieldCustomFormatter</a:t>
            </a:r>
          </a:p>
        </p:txBody>
      </p:sp>
      <p:sp>
        <p:nvSpPr>
          <p:cNvPr id="11" name="Rectangle 10">
            <a:extLst>
              <a:ext uri="{FF2B5EF4-FFF2-40B4-BE49-F238E27FC236}">
                <a16:creationId xmlns:a16="http://schemas.microsoft.com/office/drawing/2014/main" id="{72D6C77C-9DAC-45E9-B142-7C7F3B23A97A}"/>
              </a:ext>
            </a:extLst>
          </p:cNvPr>
          <p:cNvSpPr/>
          <p:nvPr/>
        </p:nvSpPr>
        <p:spPr>
          <a:xfrm>
            <a:off x="8524333" y="2615777"/>
            <a:ext cx="3516789" cy="1536574"/>
          </a:xfrm>
          <a:prstGeom prst="rect">
            <a:avLst/>
          </a:prstGeom>
          <a:noFill/>
          <a:ln>
            <a:noFill/>
          </a:ln>
        </p:spPr>
        <p:txBody>
          <a:bodyPr wrap="square" lIns="182802" rIns="182802">
            <a:spAutoFit/>
          </a:bodyPr>
          <a:lstStyle/>
          <a:p>
            <a:pPr marL="399874" indent="-285640" defTabSz="932151">
              <a:buFont typeface="Arial" panose="020B0604020202020204" pitchFamily="34" charset="0"/>
              <a:buChar char="•"/>
              <a:defRPr/>
            </a:pPr>
            <a:r>
              <a:rPr lang="en-US" sz="1632" kern="0" dirty="0">
                <a:solidFill>
                  <a:srgbClr val="737373"/>
                </a:solidFill>
                <a:latin typeface="Segoe UI Semilight"/>
                <a:cs typeface="Segoe UI Light" panose="020B0502040204020203" pitchFamily="34" charset="0"/>
              </a:rPr>
              <a:t>installSolution</a:t>
            </a:r>
          </a:p>
          <a:p>
            <a:pPr marL="399874" indent="-285640" defTabSz="932151">
              <a:buFont typeface="Arial" panose="020B0604020202020204" pitchFamily="34" charset="0"/>
              <a:buChar char="•"/>
              <a:defRPr/>
            </a:pPr>
            <a:r>
              <a:rPr lang="en-US" sz="1632" kern="0" dirty="0">
                <a:solidFill>
                  <a:srgbClr val="737373"/>
                </a:solidFill>
                <a:latin typeface="Segoe UI Semilight"/>
                <a:cs typeface="Segoe UI Light" panose="020B0502040204020203" pitchFamily="34" charset="0"/>
              </a:rPr>
              <a:t>SPFx Extension support! </a:t>
            </a:r>
          </a:p>
          <a:p>
            <a:pPr marL="866173" lvl="1" indent="-285640" defTabSz="932151">
              <a:buFont typeface="Arial" panose="020B0604020202020204" pitchFamily="34" charset="0"/>
              <a:buChar char="•"/>
              <a:defRPr/>
            </a:pPr>
            <a:r>
              <a:rPr lang="en-US" sz="1224" kern="0" dirty="0">
                <a:solidFill>
                  <a:srgbClr val="737373"/>
                </a:solidFill>
                <a:latin typeface="Segoe UI Semilight"/>
                <a:cs typeface="Segoe UI Light" panose="020B0502040204020203" pitchFamily="34" charset="0"/>
              </a:rPr>
              <a:t>associateExtension</a:t>
            </a:r>
          </a:p>
          <a:p>
            <a:pPr marL="866173" lvl="1" indent="-285640" defTabSz="932151">
              <a:buFont typeface="Arial" panose="020B0604020202020204" pitchFamily="34" charset="0"/>
              <a:buChar char="•"/>
              <a:defRPr/>
            </a:pPr>
            <a:r>
              <a:rPr lang="en-US" sz="1224" kern="0" dirty="0">
                <a:solidFill>
                  <a:srgbClr val="737373"/>
                </a:solidFill>
                <a:latin typeface="Segoe UI Semilight"/>
                <a:cs typeface="Segoe UI Light" panose="020B0502040204020203" pitchFamily="34" charset="0"/>
              </a:rPr>
              <a:t>associateListViewCommandSet</a:t>
            </a:r>
          </a:p>
          <a:p>
            <a:pPr marL="866173" lvl="1" indent="-285640" defTabSz="932151">
              <a:buFont typeface="Arial" panose="020B0604020202020204" pitchFamily="34" charset="0"/>
              <a:buChar char="•"/>
              <a:defRPr/>
            </a:pPr>
            <a:r>
              <a:rPr lang="en-US" sz="1224" kern="0" dirty="0">
                <a:solidFill>
                  <a:srgbClr val="737373"/>
                </a:solidFill>
                <a:latin typeface="Segoe UI Semilight"/>
                <a:cs typeface="Segoe UI Light" panose="020B0502040204020203" pitchFamily="34" charset="0"/>
              </a:rPr>
              <a:t>associateFieldCustomizer </a:t>
            </a:r>
          </a:p>
          <a:p>
            <a:pPr marL="866173" lvl="1" indent="-285640" defTabSz="932151">
              <a:buFont typeface="Arial" panose="020B0604020202020204" pitchFamily="34" charset="0"/>
              <a:buChar char="•"/>
              <a:defRPr/>
            </a:pPr>
            <a:endParaRPr lang="en-US" sz="1224" kern="0" dirty="0">
              <a:solidFill>
                <a:srgbClr val="737373"/>
              </a:solidFill>
              <a:latin typeface="Segoe UI Semilight"/>
              <a:cs typeface="Segoe UI Light" panose="020B0502040204020203" pitchFamily="34" charset="0"/>
            </a:endParaRPr>
          </a:p>
          <a:p>
            <a:pPr marL="580533" lvl="1" defTabSz="932151">
              <a:defRPr/>
            </a:pPr>
            <a:endParaRPr lang="en-US" sz="1224" kern="0" dirty="0">
              <a:solidFill>
                <a:srgbClr val="737373"/>
              </a:solidFill>
              <a:latin typeface="Segoe UI Semilight"/>
              <a:cs typeface="Segoe UI Light" panose="020B0502040204020203" pitchFamily="34" charset="0"/>
            </a:endParaRPr>
          </a:p>
        </p:txBody>
      </p:sp>
      <p:sp>
        <p:nvSpPr>
          <p:cNvPr id="12" name="Oval 11">
            <a:extLst>
              <a:ext uri="{FF2B5EF4-FFF2-40B4-BE49-F238E27FC236}">
                <a16:creationId xmlns:a16="http://schemas.microsoft.com/office/drawing/2014/main" id="{151A5454-A974-4003-96FE-0B1707F15DA4}"/>
              </a:ext>
            </a:extLst>
          </p:cNvPr>
          <p:cNvSpPr/>
          <p:nvPr/>
        </p:nvSpPr>
        <p:spPr bwMode="auto">
          <a:xfrm>
            <a:off x="7476954" y="1295400"/>
            <a:ext cx="789201" cy="7617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86982">
                    <a:srgbClr val="505050"/>
                  </a:gs>
                  <a:gs pos="69822">
                    <a:srgbClr val="505050"/>
                  </a:gs>
                </a:gsLst>
                <a:lin ang="5400000" scaled="0"/>
              </a:gradFill>
              <a:effectLst/>
              <a:uLnTx/>
              <a:uFillTx/>
              <a:latin typeface="Segoe UI"/>
              <a:ea typeface="Segoe UI" pitchFamily="34" charset="0"/>
              <a:cs typeface="Segoe UI" pitchFamily="34" charset="0"/>
            </a:endParaRPr>
          </a:p>
        </p:txBody>
      </p:sp>
      <p:pic>
        <p:nvPicPr>
          <p:cNvPr id="13" name="Graphic 12" descr="Checklist">
            <a:extLst>
              <a:ext uri="{FF2B5EF4-FFF2-40B4-BE49-F238E27FC236}">
                <a16:creationId xmlns:a16="http://schemas.microsoft.com/office/drawing/2014/main" id="{ED31063E-C8B1-4028-9900-FFCA8E86781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37330" y="1366430"/>
            <a:ext cx="634175" cy="612143"/>
          </a:xfrm>
          <a:prstGeom prst="rect">
            <a:avLst/>
          </a:prstGeom>
        </p:spPr>
      </p:pic>
      <p:sp>
        <p:nvSpPr>
          <p:cNvPr id="14" name="Oval 13">
            <a:extLst>
              <a:ext uri="{FF2B5EF4-FFF2-40B4-BE49-F238E27FC236}">
                <a16:creationId xmlns:a16="http://schemas.microsoft.com/office/drawing/2014/main" id="{044A7160-BD31-465D-8DEC-3DE5C773B09E}"/>
              </a:ext>
            </a:extLst>
          </p:cNvPr>
          <p:cNvSpPr/>
          <p:nvPr/>
        </p:nvSpPr>
        <p:spPr bwMode="auto">
          <a:xfrm>
            <a:off x="3281211" y="1313465"/>
            <a:ext cx="761783" cy="7617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86982">
                    <a:srgbClr val="505050"/>
                  </a:gs>
                  <a:gs pos="69822">
                    <a:srgbClr val="505050"/>
                  </a:gs>
                </a:gsLst>
                <a:lin ang="5400000" scaled="0"/>
              </a:gradFill>
              <a:effectLst/>
              <a:uLnTx/>
              <a:uFillTx/>
              <a:latin typeface="Segoe UI"/>
              <a:ea typeface="Segoe UI" pitchFamily="34" charset="0"/>
              <a:cs typeface="Segoe UI" pitchFamily="34" charset="0"/>
            </a:endParaRPr>
          </a:p>
        </p:txBody>
      </p:sp>
      <p:pic>
        <p:nvPicPr>
          <p:cNvPr id="15" name="Graphic 14" descr="Gears">
            <a:extLst>
              <a:ext uri="{FF2B5EF4-FFF2-40B4-BE49-F238E27FC236}">
                <a16:creationId xmlns:a16="http://schemas.microsoft.com/office/drawing/2014/main" id="{24CAE225-D2E6-466A-95B6-B6423D0378D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10094" y="1350612"/>
            <a:ext cx="704015" cy="704015"/>
          </a:xfrm>
          <a:prstGeom prst="rect">
            <a:avLst/>
          </a:prstGeom>
        </p:spPr>
      </p:pic>
      <p:sp>
        <p:nvSpPr>
          <p:cNvPr id="16" name="Oval 15">
            <a:extLst>
              <a:ext uri="{FF2B5EF4-FFF2-40B4-BE49-F238E27FC236}">
                <a16:creationId xmlns:a16="http://schemas.microsoft.com/office/drawing/2014/main" id="{4B86338B-1AEC-4432-B0AA-8B64D151BD2F}"/>
              </a:ext>
            </a:extLst>
          </p:cNvPr>
          <p:cNvSpPr/>
          <p:nvPr/>
        </p:nvSpPr>
        <p:spPr bwMode="auto">
          <a:xfrm>
            <a:off x="11478999" y="1295400"/>
            <a:ext cx="789201" cy="7617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86982">
                    <a:srgbClr val="505050"/>
                  </a:gs>
                  <a:gs pos="69822">
                    <a:srgbClr val="505050"/>
                  </a:gs>
                </a:gsLst>
                <a:lin ang="5400000" scaled="0"/>
              </a:gradFill>
              <a:effectLst/>
              <a:uLnTx/>
              <a:uFillTx/>
              <a:latin typeface="Segoe UI"/>
              <a:ea typeface="Segoe UI" pitchFamily="34" charset="0"/>
              <a:cs typeface="Segoe UI" pitchFamily="34" charset="0"/>
            </a:endParaRPr>
          </a:p>
        </p:txBody>
      </p:sp>
      <p:pic>
        <p:nvPicPr>
          <p:cNvPr id="17" name="Graphic 16" descr="Books on Shelf">
            <a:extLst>
              <a:ext uri="{FF2B5EF4-FFF2-40B4-BE49-F238E27FC236}">
                <a16:creationId xmlns:a16="http://schemas.microsoft.com/office/drawing/2014/main" id="{7AE1F9D8-1F9C-40CB-9165-E18E12675D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40551" y="1330462"/>
            <a:ext cx="666096" cy="666096"/>
          </a:xfrm>
          <a:prstGeom prst="rect">
            <a:avLst/>
          </a:prstGeom>
        </p:spPr>
      </p:pic>
      <p:sp>
        <p:nvSpPr>
          <p:cNvPr id="18" name="Rectangle 17">
            <a:extLst>
              <a:ext uri="{FF2B5EF4-FFF2-40B4-BE49-F238E27FC236}">
                <a16:creationId xmlns:a16="http://schemas.microsoft.com/office/drawing/2014/main" id="{3295FF96-6D93-459E-AD2E-4B5839B21FE7}"/>
              </a:ext>
            </a:extLst>
          </p:cNvPr>
          <p:cNvSpPr/>
          <p:nvPr/>
        </p:nvSpPr>
        <p:spPr>
          <a:xfrm>
            <a:off x="1752600" y="5816651"/>
            <a:ext cx="8991600" cy="369332"/>
          </a:xfrm>
          <a:prstGeom prst="rect">
            <a:avLst/>
          </a:prstGeom>
        </p:spPr>
        <p:txBody>
          <a:bodyPr wrap="square">
            <a:spAutoFit/>
          </a:bodyPr>
          <a:lstStyle/>
          <a:p>
            <a:r>
              <a:rPr lang="en-US" sz="1800" dirty="0">
                <a:solidFill>
                  <a:srgbClr val="000000"/>
                </a:solidFill>
                <a:latin typeface="Segoe UI" panose="020B0502040204020203" pitchFamily="34" charset="0"/>
              </a:rPr>
              <a:t>For a complete list of available actions and their parameters, see the </a:t>
            </a:r>
            <a:r>
              <a:rPr lang="en-US" sz="1800" u="sng" dirty="0">
                <a:latin typeface="Segoe UI" panose="020B0502040204020203" pitchFamily="34" charset="0"/>
                <a:hlinkClick r:id="rId9"/>
              </a:rPr>
              <a:t>JSON schema</a:t>
            </a:r>
            <a:r>
              <a:rPr lang="en-US" sz="1800" dirty="0">
                <a:solidFill>
                  <a:srgbClr val="000000"/>
                </a:solidFill>
                <a:latin typeface="Segoe UI" panose="020B0502040204020203" pitchFamily="34" charset="0"/>
              </a:rPr>
              <a:t>.</a:t>
            </a:r>
            <a:endParaRPr lang="sv-SE" sz="1800" dirty="0"/>
          </a:p>
        </p:txBody>
      </p:sp>
    </p:spTree>
    <p:extLst>
      <p:ext uri="{BB962C8B-B14F-4D97-AF65-F5344CB8AC3E}">
        <p14:creationId xmlns:p14="http://schemas.microsoft.com/office/powerpoint/2010/main" val="2902790635"/>
      </p:ext>
    </p:extLst>
  </p:cSld>
  <p:clrMapOvr>
    <a:masterClrMapping/>
  </p:clrMapOvr>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noProof="0" dirty="0"/>
              <a:t>Managing SharePoint Site Designs</a:t>
            </a:r>
          </a:p>
        </p:txBody>
      </p:sp>
      <p:sp>
        <p:nvSpPr>
          <p:cNvPr id="9" name="Text Placeholder 2">
            <a:extLst>
              <a:ext uri="{FF2B5EF4-FFF2-40B4-BE49-F238E27FC236}">
                <a16:creationId xmlns:a16="http://schemas.microsoft.com/office/drawing/2014/main" id="{26264918-D910-481B-9D84-09F1AD4811F1}"/>
              </a:ext>
            </a:extLst>
          </p:cNvPr>
          <p:cNvSpPr>
            <a:spLocks noGrp="1"/>
          </p:cNvSpPr>
          <p:nvPr>
            <p:ph type="body" sz="quarter" idx="4294967295"/>
          </p:nvPr>
        </p:nvSpPr>
        <p:spPr>
          <a:xfrm>
            <a:off x="655638" y="1370013"/>
            <a:ext cx="4830762" cy="4180970"/>
          </a:xfrm>
        </p:spPr>
        <p:txBody>
          <a:bodyPr>
            <a:normAutofit lnSpcReduction="10000"/>
          </a:bodyPr>
          <a:lstStyle/>
          <a:p>
            <a:pPr marL="0" indent="0">
              <a:lnSpc>
                <a:spcPct val="120000"/>
              </a:lnSpc>
              <a:spcBef>
                <a:spcPts val="0"/>
              </a:spcBef>
              <a:buNone/>
            </a:pPr>
            <a:r>
              <a:rPr lang="en-US" dirty="0"/>
              <a:t>As a SharePoint administrator Use PowerShell or REST API to: </a:t>
            </a:r>
          </a:p>
          <a:p>
            <a:pPr>
              <a:lnSpc>
                <a:spcPct val="120000"/>
              </a:lnSpc>
              <a:spcBef>
                <a:spcPts val="0"/>
              </a:spcBef>
            </a:pPr>
            <a:r>
              <a:rPr lang="en-US" dirty="0"/>
              <a:t>Create, retrieve, update, and remove site designs and site scripts.</a:t>
            </a:r>
          </a:p>
          <a:p>
            <a:pPr>
              <a:lnSpc>
                <a:spcPct val="120000"/>
              </a:lnSpc>
              <a:spcBef>
                <a:spcPts val="0"/>
              </a:spcBef>
            </a:pPr>
            <a:r>
              <a:rPr lang="en-US" dirty="0"/>
              <a:t>Associate scripts to designs</a:t>
            </a:r>
          </a:p>
          <a:p>
            <a:pPr>
              <a:lnSpc>
                <a:spcPct val="120000"/>
              </a:lnSpc>
              <a:spcBef>
                <a:spcPts val="0"/>
              </a:spcBef>
            </a:pPr>
            <a:r>
              <a:rPr lang="en-US" dirty="0"/>
              <a:t>Scope visibility in self-service site creation</a:t>
            </a:r>
          </a:p>
          <a:p>
            <a:pPr>
              <a:lnSpc>
                <a:spcPct val="120000"/>
              </a:lnSpc>
              <a:spcBef>
                <a:spcPts val="0"/>
              </a:spcBef>
            </a:pPr>
            <a:r>
              <a:rPr lang="en-US" dirty="0"/>
              <a:t>Apply to a default template</a:t>
            </a:r>
          </a:p>
          <a:p>
            <a:pPr>
              <a:lnSpc>
                <a:spcPct val="120000"/>
              </a:lnSpc>
              <a:spcBef>
                <a:spcPts val="0"/>
              </a:spcBef>
            </a:pPr>
            <a:r>
              <a:rPr lang="en-US" dirty="0"/>
              <a:t>Apply to an existing site</a:t>
            </a:r>
          </a:p>
        </p:txBody>
      </p:sp>
      <p:pic>
        <p:nvPicPr>
          <p:cNvPr id="8" name="Picture 7">
            <a:extLst>
              <a:ext uri="{FF2B5EF4-FFF2-40B4-BE49-F238E27FC236}">
                <a16:creationId xmlns:a16="http://schemas.microsoft.com/office/drawing/2014/main" id="{6F67F2CA-98D1-431E-92DD-4715E980AD04}"/>
              </a:ext>
            </a:extLst>
          </p:cNvPr>
          <p:cNvPicPr>
            <a:picLocks noChangeAspect="1"/>
          </p:cNvPicPr>
          <p:nvPr/>
        </p:nvPicPr>
        <p:blipFill>
          <a:blip r:embed="rId3"/>
          <a:stretch>
            <a:fillRect/>
          </a:stretch>
        </p:blipFill>
        <p:spPr>
          <a:xfrm>
            <a:off x="6629400" y="1301441"/>
            <a:ext cx="5139610" cy="3301472"/>
          </a:xfrm>
          <a:prstGeom prst="rect">
            <a:avLst/>
          </a:prstGeom>
          <a:ln>
            <a:solidFill>
              <a:srgbClr val="FFFFFF"/>
            </a:solidFill>
          </a:ln>
        </p:spPr>
      </p:pic>
      <p:pic>
        <p:nvPicPr>
          <p:cNvPr id="10" name="Picture 9">
            <a:extLst>
              <a:ext uri="{FF2B5EF4-FFF2-40B4-BE49-F238E27FC236}">
                <a16:creationId xmlns:a16="http://schemas.microsoft.com/office/drawing/2014/main" id="{622C1E6A-A61F-4622-8AC2-ADFBD6C19E94}"/>
              </a:ext>
            </a:extLst>
          </p:cNvPr>
          <p:cNvPicPr>
            <a:picLocks noChangeAspect="1"/>
          </p:cNvPicPr>
          <p:nvPr/>
        </p:nvPicPr>
        <p:blipFill>
          <a:blip r:embed="rId4"/>
          <a:stretch>
            <a:fillRect/>
          </a:stretch>
        </p:blipFill>
        <p:spPr>
          <a:xfrm>
            <a:off x="5848815" y="2883354"/>
            <a:ext cx="5486399" cy="2667629"/>
          </a:xfrm>
          <a:prstGeom prst="rect">
            <a:avLst/>
          </a:prstGeom>
          <a:ln>
            <a:solidFill>
              <a:srgbClr val="FFFFFF"/>
            </a:solidFill>
          </a:ln>
        </p:spPr>
      </p:pic>
      <p:sp>
        <p:nvSpPr>
          <p:cNvPr id="11" name="Text Placeholder 13">
            <a:extLst>
              <a:ext uri="{FF2B5EF4-FFF2-40B4-BE49-F238E27FC236}">
                <a16:creationId xmlns:a16="http://schemas.microsoft.com/office/drawing/2014/main" id="{81E4FC02-8A2B-443A-8ECE-30E2AEB9CEC6}"/>
              </a:ext>
            </a:extLst>
          </p:cNvPr>
          <p:cNvSpPr txBox="1">
            <a:spLocks/>
          </p:cNvSpPr>
          <p:nvPr/>
        </p:nvSpPr>
        <p:spPr>
          <a:xfrm>
            <a:off x="1828800" y="5861375"/>
            <a:ext cx="8762118" cy="840802"/>
          </a:xfrm>
          <a:prstGeom prst="rect">
            <a:avLst/>
          </a:prstGeom>
        </p:spPr>
        <p:txBody>
          <a:bodyPr vert="horz" wrap="square" lIns="149196" tIns="93247" rIns="149196" bIns="93247"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tx2"/>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2745"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tx1"/>
                </a:solidFill>
                <a:latin typeface="+mn-lt"/>
              </a:rPr>
              <a:t>PowerShell:</a:t>
            </a:r>
            <a:r>
              <a:rPr lang="en-US" sz="1400" dirty="0">
                <a:solidFill>
                  <a:schemeClr val="tx1"/>
                </a:solidFill>
              </a:rPr>
              <a:t> </a:t>
            </a:r>
            <a:r>
              <a:rPr lang="en-US" sz="1400" dirty="0">
                <a:solidFill>
                  <a:schemeClr val="tx1">
                    <a:lumMod val="60000"/>
                    <a:lumOff val="40000"/>
                  </a:schemeClr>
                </a:solidFill>
                <a:hlinkClick r:id="rId5"/>
              </a:rPr>
              <a:t>https://docs.microsoft.com/en-us/sharepoint/dev/declarative-customization/site-design-powershell</a:t>
            </a:r>
            <a:r>
              <a:rPr lang="en-US" sz="1400" dirty="0">
                <a:solidFill>
                  <a:schemeClr val="tx1">
                    <a:lumMod val="60000"/>
                    <a:lumOff val="40000"/>
                  </a:schemeClr>
                </a:solidFill>
              </a:rPr>
              <a:t> </a:t>
            </a:r>
          </a:p>
          <a:p>
            <a:pPr algn="ctr"/>
            <a:endParaRPr lang="en-US" sz="1400" dirty="0">
              <a:solidFill>
                <a:schemeClr val="tx1">
                  <a:lumMod val="60000"/>
                  <a:lumOff val="40000"/>
                </a:schemeClr>
              </a:solidFill>
            </a:endParaRPr>
          </a:p>
        </p:txBody>
      </p:sp>
    </p:spTree>
    <p:extLst>
      <p:ext uri="{BB962C8B-B14F-4D97-AF65-F5344CB8AC3E}">
        <p14:creationId xmlns:p14="http://schemas.microsoft.com/office/powerpoint/2010/main" val="1404594803"/>
      </p:ext>
    </p:extLst>
  </p:cSld>
  <p:clrMapOvr>
    <a:masterClrMapping/>
  </p:clrMapOvr>
</p:sld>
</file>

<file path=ppt/slides/slide28.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70450576"/>
              </p:ext>
            </p:extLst>
          </p:nvPr>
        </p:nvGraphicFramePr>
        <p:xfrm>
          <a:off x="655638" y="1189177"/>
          <a:ext cx="10880725" cy="5348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655638" y="320040"/>
            <a:ext cx="10880725" cy="461665"/>
          </a:xfrm>
        </p:spPr>
        <p:txBody>
          <a:bodyPr/>
          <a:lstStyle/>
          <a:p>
            <a:r>
              <a:rPr lang="en-US" noProof="0" dirty="0"/>
              <a:t>Managing SharePoint Site Designs (PowerShell Cmdlets)</a:t>
            </a:r>
          </a:p>
        </p:txBody>
      </p:sp>
    </p:spTree>
    <p:extLst>
      <p:ext uri="{BB962C8B-B14F-4D97-AF65-F5344CB8AC3E}">
        <p14:creationId xmlns:p14="http://schemas.microsoft.com/office/powerpoint/2010/main" val="332827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F38F12F-3FE6-4ACB-A90E-C4B2990346A4}"/>
                                            </p:graphicEl>
                                          </p:spTgt>
                                        </p:tgtEl>
                                        <p:attrNameLst>
                                          <p:attrName>style.visibility</p:attrName>
                                        </p:attrNameLst>
                                      </p:cBhvr>
                                      <p:to>
                                        <p:strVal val="visible"/>
                                      </p:to>
                                    </p:set>
                                    <p:anim calcmode="lin" valueType="num">
                                      <p:cBhvr additive="base">
                                        <p:cTn id="7" dur="500" fill="hold"/>
                                        <p:tgtEl>
                                          <p:spTgt spid="4">
                                            <p:graphicEl>
                                              <a:dgm id="{4F38F12F-3FE6-4ACB-A90E-C4B2990346A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F38F12F-3FE6-4ACB-A90E-C4B2990346A4}"/>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0B203583-EF16-49E1-939C-B8505006D650}"/>
                                            </p:graphicEl>
                                          </p:spTgt>
                                        </p:tgtEl>
                                        <p:attrNameLst>
                                          <p:attrName>style.visibility</p:attrName>
                                        </p:attrNameLst>
                                      </p:cBhvr>
                                      <p:to>
                                        <p:strVal val="visible"/>
                                      </p:to>
                                    </p:set>
                                    <p:anim calcmode="lin" valueType="num">
                                      <p:cBhvr additive="base">
                                        <p:cTn id="11" dur="500" fill="hold"/>
                                        <p:tgtEl>
                                          <p:spTgt spid="4">
                                            <p:graphicEl>
                                              <a:dgm id="{0B203583-EF16-49E1-939C-B8505006D65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0B203583-EF16-49E1-939C-B8505006D650}"/>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7D2FDC73-6980-442E-AA64-91FFD33DFBA6}"/>
                                            </p:graphicEl>
                                          </p:spTgt>
                                        </p:tgtEl>
                                        <p:attrNameLst>
                                          <p:attrName>style.visibility</p:attrName>
                                        </p:attrNameLst>
                                      </p:cBhvr>
                                      <p:to>
                                        <p:strVal val="visible"/>
                                      </p:to>
                                    </p:set>
                                    <p:anim calcmode="lin" valueType="num">
                                      <p:cBhvr additive="base">
                                        <p:cTn id="15" dur="500" fill="hold"/>
                                        <p:tgtEl>
                                          <p:spTgt spid="4">
                                            <p:graphicEl>
                                              <a:dgm id="{7D2FDC73-6980-442E-AA64-91FFD33DFBA6}"/>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7D2FDC73-6980-442E-AA64-91FFD33DFBA6}"/>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ED6D4D90-49D4-4926-A613-4BC690E75282}"/>
                                            </p:graphicEl>
                                          </p:spTgt>
                                        </p:tgtEl>
                                        <p:attrNameLst>
                                          <p:attrName>style.visibility</p:attrName>
                                        </p:attrNameLst>
                                      </p:cBhvr>
                                      <p:to>
                                        <p:strVal val="visible"/>
                                      </p:to>
                                    </p:set>
                                    <p:anim calcmode="lin" valueType="num">
                                      <p:cBhvr additive="base">
                                        <p:cTn id="19" dur="500" fill="hold"/>
                                        <p:tgtEl>
                                          <p:spTgt spid="4">
                                            <p:graphicEl>
                                              <a:dgm id="{ED6D4D90-49D4-4926-A613-4BC690E7528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ED6D4D90-49D4-4926-A613-4BC690E75282}"/>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1C826565-EE77-477F-B15A-748ABAF7F4EE}"/>
                                            </p:graphicEl>
                                          </p:spTgt>
                                        </p:tgtEl>
                                        <p:attrNameLst>
                                          <p:attrName>style.visibility</p:attrName>
                                        </p:attrNameLst>
                                      </p:cBhvr>
                                      <p:to>
                                        <p:strVal val="visible"/>
                                      </p:to>
                                    </p:set>
                                    <p:anim calcmode="lin" valueType="num">
                                      <p:cBhvr additive="base">
                                        <p:cTn id="25" dur="500" fill="hold"/>
                                        <p:tgtEl>
                                          <p:spTgt spid="4">
                                            <p:graphicEl>
                                              <a:dgm id="{1C826565-EE77-477F-B15A-748ABAF7F4E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1C826565-EE77-477F-B15A-748ABAF7F4EE}"/>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graphicEl>
                                              <a:dgm id="{BCA5E44E-A946-47E6-A741-C29913E4FF1D}"/>
                                            </p:graphicEl>
                                          </p:spTgt>
                                        </p:tgtEl>
                                        <p:attrNameLst>
                                          <p:attrName>style.visibility</p:attrName>
                                        </p:attrNameLst>
                                      </p:cBhvr>
                                      <p:to>
                                        <p:strVal val="visible"/>
                                      </p:to>
                                    </p:set>
                                    <p:anim calcmode="lin" valueType="num">
                                      <p:cBhvr additive="base">
                                        <p:cTn id="29" dur="500" fill="hold"/>
                                        <p:tgtEl>
                                          <p:spTgt spid="4">
                                            <p:graphicEl>
                                              <a:dgm id="{BCA5E44E-A946-47E6-A741-C29913E4FF1D}"/>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BCA5E44E-A946-47E6-A741-C29913E4FF1D}"/>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EBF309D9-E0D0-4145-B2AC-EE4E465A46A4}"/>
                                            </p:graphicEl>
                                          </p:spTgt>
                                        </p:tgtEl>
                                        <p:attrNameLst>
                                          <p:attrName>style.visibility</p:attrName>
                                        </p:attrNameLst>
                                      </p:cBhvr>
                                      <p:to>
                                        <p:strVal val="visible"/>
                                      </p:to>
                                    </p:set>
                                    <p:anim calcmode="lin" valueType="num">
                                      <p:cBhvr additive="base">
                                        <p:cTn id="33" dur="500" fill="hold"/>
                                        <p:tgtEl>
                                          <p:spTgt spid="4">
                                            <p:graphicEl>
                                              <a:dgm id="{EBF309D9-E0D0-4145-B2AC-EE4E465A46A4}"/>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EBF309D9-E0D0-4145-B2AC-EE4E465A46A4}"/>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DBEAAA9B-95C7-49FE-9C39-3E9C15ECCF49}"/>
                                            </p:graphicEl>
                                          </p:spTgt>
                                        </p:tgtEl>
                                        <p:attrNameLst>
                                          <p:attrName>style.visibility</p:attrName>
                                        </p:attrNameLst>
                                      </p:cBhvr>
                                      <p:to>
                                        <p:strVal val="visible"/>
                                      </p:to>
                                    </p:set>
                                    <p:anim calcmode="lin" valueType="num">
                                      <p:cBhvr additive="base">
                                        <p:cTn id="37" dur="500" fill="hold"/>
                                        <p:tgtEl>
                                          <p:spTgt spid="4">
                                            <p:graphicEl>
                                              <a:dgm id="{DBEAAA9B-95C7-49FE-9C39-3E9C15ECCF4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DBEAAA9B-95C7-49FE-9C39-3E9C15ECCF4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5341A576-3E23-4446-97F9-8DA293D5795B}"/>
                                            </p:graphicEl>
                                          </p:spTgt>
                                        </p:tgtEl>
                                        <p:attrNameLst>
                                          <p:attrName>style.visibility</p:attrName>
                                        </p:attrNameLst>
                                      </p:cBhvr>
                                      <p:to>
                                        <p:strVal val="visible"/>
                                      </p:to>
                                    </p:set>
                                    <p:anim calcmode="lin" valueType="num">
                                      <p:cBhvr additive="base">
                                        <p:cTn id="43" dur="500" fill="hold"/>
                                        <p:tgtEl>
                                          <p:spTgt spid="4">
                                            <p:graphicEl>
                                              <a:dgm id="{5341A576-3E23-4446-97F9-8DA293D5795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5341A576-3E23-4446-97F9-8DA293D5795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B80063BB-3AD9-44D3-95E3-EAF133F69DF5}"/>
                                            </p:graphicEl>
                                          </p:spTgt>
                                        </p:tgtEl>
                                        <p:attrNameLst>
                                          <p:attrName>style.visibility</p:attrName>
                                        </p:attrNameLst>
                                      </p:cBhvr>
                                      <p:to>
                                        <p:strVal val="visible"/>
                                      </p:to>
                                    </p:set>
                                    <p:anim calcmode="lin" valueType="num">
                                      <p:cBhvr additive="base">
                                        <p:cTn id="47" dur="500" fill="hold"/>
                                        <p:tgtEl>
                                          <p:spTgt spid="4">
                                            <p:graphicEl>
                                              <a:dgm id="{B80063BB-3AD9-44D3-95E3-EAF133F69DF5}"/>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B80063BB-3AD9-44D3-95E3-EAF133F69DF5}"/>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828A2672-A25E-41DB-9729-318D7AAC9724}"/>
                                            </p:graphicEl>
                                          </p:spTgt>
                                        </p:tgtEl>
                                        <p:attrNameLst>
                                          <p:attrName>style.visibility</p:attrName>
                                        </p:attrNameLst>
                                      </p:cBhvr>
                                      <p:to>
                                        <p:strVal val="visible"/>
                                      </p:to>
                                    </p:set>
                                    <p:anim calcmode="lin" valueType="num">
                                      <p:cBhvr additive="base">
                                        <p:cTn id="51" dur="500" fill="hold"/>
                                        <p:tgtEl>
                                          <p:spTgt spid="4">
                                            <p:graphicEl>
                                              <a:dgm id="{828A2672-A25E-41DB-9729-318D7AAC9724}"/>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828A2672-A25E-41DB-9729-318D7AAC9724}"/>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graphicEl>
                                              <a:dgm id="{541A30E1-2ECE-4426-BE7E-A38766973E50}"/>
                                            </p:graphicEl>
                                          </p:spTgt>
                                        </p:tgtEl>
                                        <p:attrNameLst>
                                          <p:attrName>style.visibility</p:attrName>
                                        </p:attrNameLst>
                                      </p:cBhvr>
                                      <p:to>
                                        <p:strVal val="visible"/>
                                      </p:to>
                                    </p:set>
                                    <p:anim calcmode="lin" valueType="num">
                                      <p:cBhvr additive="base">
                                        <p:cTn id="55" dur="500" fill="hold"/>
                                        <p:tgtEl>
                                          <p:spTgt spid="4">
                                            <p:graphicEl>
                                              <a:dgm id="{541A30E1-2ECE-4426-BE7E-A38766973E50}"/>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541A30E1-2ECE-4426-BE7E-A38766973E50}"/>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F162CF86-D6B1-44B3-9DEA-7221BE796BE8}"/>
                                            </p:graphicEl>
                                          </p:spTgt>
                                        </p:tgtEl>
                                        <p:attrNameLst>
                                          <p:attrName>style.visibility</p:attrName>
                                        </p:attrNameLst>
                                      </p:cBhvr>
                                      <p:to>
                                        <p:strVal val="visible"/>
                                      </p:to>
                                    </p:set>
                                    <p:anim calcmode="lin" valueType="num">
                                      <p:cBhvr additive="base">
                                        <p:cTn id="61" dur="500" fill="hold"/>
                                        <p:tgtEl>
                                          <p:spTgt spid="4">
                                            <p:graphicEl>
                                              <a:dgm id="{F162CF86-D6B1-44B3-9DEA-7221BE796BE8}"/>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F162CF86-D6B1-44B3-9DEA-7221BE796BE8}"/>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graphicEl>
                                              <a:dgm id="{AA58EEAE-EA00-4ABE-A11E-2A2CB3513AE8}"/>
                                            </p:graphicEl>
                                          </p:spTgt>
                                        </p:tgtEl>
                                        <p:attrNameLst>
                                          <p:attrName>style.visibility</p:attrName>
                                        </p:attrNameLst>
                                      </p:cBhvr>
                                      <p:to>
                                        <p:strVal val="visible"/>
                                      </p:to>
                                    </p:set>
                                    <p:anim calcmode="lin" valueType="num">
                                      <p:cBhvr additive="base">
                                        <p:cTn id="65" dur="500" fill="hold"/>
                                        <p:tgtEl>
                                          <p:spTgt spid="4">
                                            <p:graphicEl>
                                              <a:dgm id="{AA58EEAE-EA00-4ABE-A11E-2A2CB3513AE8}"/>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graphicEl>
                                              <a:dgm id="{AA58EEAE-EA00-4ABE-A11E-2A2CB3513AE8}"/>
                                            </p:graphic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
                                            <p:graphicEl>
                                              <a:dgm id="{B4B48C2C-ADB6-4047-AD48-139ECC870930}"/>
                                            </p:graphicEl>
                                          </p:spTgt>
                                        </p:tgtEl>
                                        <p:attrNameLst>
                                          <p:attrName>style.visibility</p:attrName>
                                        </p:attrNameLst>
                                      </p:cBhvr>
                                      <p:to>
                                        <p:strVal val="visible"/>
                                      </p:to>
                                    </p:set>
                                    <p:anim calcmode="lin" valueType="num">
                                      <p:cBhvr additive="base">
                                        <p:cTn id="69" dur="500" fill="hold"/>
                                        <p:tgtEl>
                                          <p:spTgt spid="4">
                                            <p:graphicEl>
                                              <a:dgm id="{B4B48C2C-ADB6-4047-AD48-139ECC870930}"/>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graphicEl>
                                              <a:dgm id="{B4B48C2C-ADB6-4047-AD48-139ECC870930}"/>
                                            </p:graphic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
                                            <p:graphicEl>
                                              <a:dgm id="{1FE1EBC6-9E17-410B-984B-0AAA9E0B3806}"/>
                                            </p:graphicEl>
                                          </p:spTgt>
                                        </p:tgtEl>
                                        <p:attrNameLst>
                                          <p:attrName>style.visibility</p:attrName>
                                        </p:attrNameLst>
                                      </p:cBhvr>
                                      <p:to>
                                        <p:strVal val="visible"/>
                                      </p:to>
                                    </p:set>
                                    <p:anim calcmode="lin" valueType="num">
                                      <p:cBhvr additive="base">
                                        <p:cTn id="73" dur="500" fill="hold"/>
                                        <p:tgtEl>
                                          <p:spTgt spid="4">
                                            <p:graphicEl>
                                              <a:dgm id="{1FE1EBC6-9E17-410B-984B-0AAA9E0B3806}"/>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1FE1EBC6-9E17-410B-984B-0AAA9E0B3806}"/>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graphicEl>
                                              <a:dgm id="{765C97D2-C18B-41D0-9A2C-809E0BEE997D}"/>
                                            </p:graphicEl>
                                          </p:spTgt>
                                        </p:tgtEl>
                                        <p:attrNameLst>
                                          <p:attrName>style.visibility</p:attrName>
                                        </p:attrNameLst>
                                      </p:cBhvr>
                                      <p:to>
                                        <p:strVal val="visible"/>
                                      </p:to>
                                    </p:set>
                                    <p:anim calcmode="lin" valueType="num">
                                      <p:cBhvr additive="base">
                                        <p:cTn id="79" dur="500" fill="hold"/>
                                        <p:tgtEl>
                                          <p:spTgt spid="4">
                                            <p:graphicEl>
                                              <a:dgm id="{765C97D2-C18B-41D0-9A2C-809E0BEE997D}"/>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graphicEl>
                                              <a:dgm id="{765C97D2-C18B-41D0-9A2C-809E0BEE997D}"/>
                                            </p:graphic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
                                            <p:graphicEl>
                                              <a:dgm id="{269B44F7-63FE-4B8D-903C-8A562C1C523A}"/>
                                            </p:graphicEl>
                                          </p:spTgt>
                                        </p:tgtEl>
                                        <p:attrNameLst>
                                          <p:attrName>style.visibility</p:attrName>
                                        </p:attrNameLst>
                                      </p:cBhvr>
                                      <p:to>
                                        <p:strVal val="visible"/>
                                      </p:to>
                                    </p:set>
                                    <p:anim calcmode="lin" valueType="num">
                                      <p:cBhvr additive="base">
                                        <p:cTn id="83" dur="500" fill="hold"/>
                                        <p:tgtEl>
                                          <p:spTgt spid="4">
                                            <p:graphicEl>
                                              <a:dgm id="{269B44F7-63FE-4B8D-903C-8A562C1C523A}"/>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graphicEl>
                                              <a:dgm id="{269B44F7-63FE-4B8D-903C-8A562C1C523A}"/>
                                            </p:graphic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
                                            <p:graphicEl>
                                              <a:dgm id="{9691F051-C2E3-41C1-AD39-3577C9920B63}"/>
                                            </p:graphicEl>
                                          </p:spTgt>
                                        </p:tgtEl>
                                        <p:attrNameLst>
                                          <p:attrName>style.visibility</p:attrName>
                                        </p:attrNameLst>
                                      </p:cBhvr>
                                      <p:to>
                                        <p:strVal val="visible"/>
                                      </p:to>
                                    </p:set>
                                    <p:anim calcmode="lin" valueType="num">
                                      <p:cBhvr additive="base">
                                        <p:cTn id="87" dur="500" fill="hold"/>
                                        <p:tgtEl>
                                          <p:spTgt spid="4">
                                            <p:graphicEl>
                                              <a:dgm id="{9691F051-C2E3-41C1-AD39-3577C9920B63}"/>
                                            </p:graphicEl>
                                          </p:spTgt>
                                        </p:tgtEl>
                                        <p:attrNameLst>
                                          <p:attrName>ppt_x</p:attrName>
                                        </p:attrNameLst>
                                      </p:cBhvr>
                                      <p:tavLst>
                                        <p:tav tm="0">
                                          <p:val>
                                            <p:strVal val="#ppt_x"/>
                                          </p:val>
                                        </p:tav>
                                        <p:tav tm="100000">
                                          <p:val>
                                            <p:strVal val="#ppt_x"/>
                                          </p:val>
                                        </p:tav>
                                      </p:tavLst>
                                    </p:anim>
                                    <p:anim calcmode="lin" valueType="num">
                                      <p:cBhvr additive="base">
                                        <p:cTn id="88" dur="500" fill="hold"/>
                                        <p:tgtEl>
                                          <p:spTgt spid="4">
                                            <p:graphicEl>
                                              <a:dgm id="{9691F051-C2E3-41C1-AD39-3577C9920B63}"/>
                                            </p:graphic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
                                            <p:graphicEl>
                                              <a:dgm id="{5D661E2A-B8FC-4373-8867-1C83E4821BF6}"/>
                                            </p:graphicEl>
                                          </p:spTgt>
                                        </p:tgtEl>
                                        <p:attrNameLst>
                                          <p:attrName>style.visibility</p:attrName>
                                        </p:attrNameLst>
                                      </p:cBhvr>
                                      <p:to>
                                        <p:strVal val="visible"/>
                                      </p:to>
                                    </p:set>
                                    <p:anim calcmode="lin" valueType="num">
                                      <p:cBhvr additive="base">
                                        <p:cTn id="91" dur="500" fill="hold"/>
                                        <p:tgtEl>
                                          <p:spTgt spid="4">
                                            <p:graphicEl>
                                              <a:dgm id="{5D661E2A-B8FC-4373-8867-1C83E4821BF6}"/>
                                            </p:graphic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graphicEl>
                                              <a:dgm id="{5D661E2A-B8FC-4373-8867-1C83E4821BF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noProof="0" dirty="0"/>
              <a:t>Knowledge Check</a:t>
            </a:r>
          </a:p>
        </p:txBody>
      </p:sp>
      <p:graphicFrame>
        <p:nvGraphicFramePr>
          <p:cNvPr id="8" name="Content Placeholder 7">
            <a:extLst>
              <a:ext uri="{FF2B5EF4-FFF2-40B4-BE49-F238E27FC236}">
                <a16:creationId xmlns:a16="http://schemas.microsoft.com/office/drawing/2014/main" id="{AA05CBC9-50BB-474C-81D9-301D88E3114C}"/>
              </a:ext>
            </a:extLst>
          </p:cNvPr>
          <p:cNvGraphicFramePr>
            <a:graphicFrameLocks noGrp="1"/>
          </p:cNvGraphicFramePr>
          <p:nvPr>
            <p:ph sz="quarter" idx="13"/>
            <p:extLst>
              <p:ext uri="{D42A27DB-BD31-4B8C-83A1-F6EECF244321}">
                <p14:modId xmlns:p14="http://schemas.microsoft.com/office/powerpoint/2010/main" val="2912621743"/>
              </p:ext>
            </p:extLst>
          </p:nvPr>
        </p:nvGraphicFramePr>
        <p:xfrm>
          <a:off x="655638" y="1019175"/>
          <a:ext cx="10880725" cy="5518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288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4BBDDF6A-3F85-4A28-813B-CDA5EDBCE3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50476BE3-3829-44D9-A74F-6191241FD4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5B5E62AE-4ED0-47B6-90E9-A448A0B2D5E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503B7F52-3DE1-4776-A4D6-F49D2C769FC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3F41EAE9-6F82-43DC-AC36-1AA8F909992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E43F32F0-D65C-4848-839B-9C14CCC1297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5577C2DD-A08E-45C8-BDF9-860AA8EA031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BD52AF7A-151C-40F2-8347-FDBD89ED0224}"/>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dgm id="{931ECDBC-CB46-4DDC-84E3-C2A616AABCA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graphicEl>
                                              <a:dgm id="{86F8BEFF-323F-43DF-8126-F5746DFD472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5320" y="630936"/>
            <a:ext cx="3114650" cy="5596826"/>
          </a:xfrm>
        </p:spPr>
        <p:txBody>
          <a:bodyPr/>
          <a:lstStyle/>
          <a:p>
            <a:r>
              <a:rPr lang="en-US" noProof="0" dirty="0"/>
              <a:t>Summary</a:t>
            </a:r>
          </a:p>
        </p:txBody>
      </p:sp>
      <p:sp>
        <p:nvSpPr>
          <p:cNvPr id="3" name="Text Placeholder 2">
            <a:extLst>
              <a:ext uri="{FF2B5EF4-FFF2-40B4-BE49-F238E27FC236}">
                <a16:creationId xmlns:a16="http://schemas.microsoft.com/office/drawing/2014/main" id="{C3069B08-D9F5-432E-A8CE-6795325818A0}"/>
              </a:ext>
            </a:extLst>
          </p:cNvPr>
          <p:cNvSpPr>
            <a:spLocks noGrp="1"/>
          </p:cNvSpPr>
          <p:nvPr>
            <p:ph type="body" sz="quarter" idx="10"/>
          </p:nvPr>
        </p:nvSpPr>
        <p:spPr>
          <a:xfrm>
            <a:off x="5008563" y="630238"/>
            <a:ext cx="6527800" cy="5597525"/>
          </a:xfrm>
        </p:spPr>
        <p:txBody>
          <a:bodyPr/>
          <a:lstStyle/>
          <a:p>
            <a:pPr lvl="0"/>
            <a:r>
              <a:rPr lang="en-US" dirty="0"/>
              <a:t>In this lesson, you learned about:</a:t>
            </a:r>
            <a:endParaRPr lang="nb-NO" dirty="0"/>
          </a:p>
          <a:p>
            <a:pPr lvl="1"/>
            <a:r>
              <a:rPr lang="en-US" dirty="0"/>
              <a:t>Supported Customization options are available for SharePoint Online. </a:t>
            </a:r>
            <a:endParaRPr lang="nb-NO" dirty="0"/>
          </a:p>
          <a:p>
            <a:pPr lvl="1"/>
            <a:r>
              <a:rPr lang="en-US" dirty="0"/>
              <a:t>Concepts of site design and site scripts from and Administrator Perspective.</a:t>
            </a:r>
          </a:p>
          <a:p>
            <a:pPr lvl="1"/>
            <a:r>
              <a:rPr lang="en-US" dirty="0"/>
              <a:t>Modern Theming for your SharePoint Online Tenant.</a:t>
            </a:r>
          </a:p>
          <a:p>
            <a:endParaRPr lang="en-US" dirty="0"/>
          </a:p>
        </p:txBody>
      </p:sp>
    </p:spTree>
    <p:extLst>
      <p:ext uri="{BB962C8B-B14F-4D97-AF65-F5344CB8AC3E}">
        <p14:creationId xmlns:p14="http://schemas.microsoft.com/office/powerpoint/2010/main" val="2990495994"/>
      </p:ext>
    </p:extLst>
  </p:cSld>
  <p:clrMapOvr>
    <a:masterClrMapping/>
  </p:clrMapOvr>
</p:sld>
</file>

<file path=ppt/slides/slide3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64634-7700-40BE-9A73-96483FD37213}"/>
              </a:ext>
            </a:extLst>
          </p:cNvPr>
          <p:cNvSpPr>
            <a:spLocks noGrp="1"/>
          </p:cNvSpPr>
          <p:nvPr>
            <p:ph type="title"/>
          </p:nvPr>
        </p:nvSpPr>
        <p:spPr>
          <a:xfrm>
            <a:off x="655637" y="630237"/>
            <a:ext cx="4352926" cy="2493962"/>
          </a:xfrm>
        </p:spPr>
        <p:txBody>
          <a:bodyPr/>
          <a:lstStyle/>
          <a:p>
            <a:r>
              <a:rPr lang="en-US" dirty="0"/>
              <a:t>Lab</a:t>
            </a:r>
          </a:p>
        </p:txBody>
      </p:sp>
      <p:sp>
        <p:nvSpPr>
          <p:cNvPr id="10" name="Text Placeholder 9">
            <a:extLst>
              <a:ext uri="{FF2B5EF4-FFF2-40B4-BE49-F238E27FC236}">
                <a16:creationId xmlns:a16="http://schemas.microsoft.com/office/drawing/2014/main" id="{FB814A6F-CEDD-4EFA-9A4E-2FD939D4C783}"/>
              </a:ext>
            </a:extLst>
          </p:cNvPr>
          <p:cNvSpPr>
            <a:spLocks noGrp="1"/>
          </p:cNvSpPr>
          <p:nvPr>
            <p:ph type="body" sz="quarter" idx="10"/>
          </p:nvPr>
        </p:nvSpPr>
        <p:spPr>
          <a:xfrm>
            <a:off x="655320" y="3584448"/>
            <a:ext cx="4352925" cy="2643188"/>
          </a:xfrm>
        </p:spPr>
        <p:txBody>
          <a:bodyPr/>
          <a:lstStyle/>
          <a:p>
            <a:r>
              <a:rPr lang="en-US"/>
              <a:t>Administrating </a:t>
            </a:r>
            <a:r>
              <a:rPr lang="en-US" dirty="0"/>
              <a:t>SharePoint Online customizations</a:t>
            </a:r>
          </a:p>
        </p:txBody>
      </p:sp>
    </p:spTree>
    <p:extLst>
      <p:ext uri="{BB962C8B-B14F-4D97-AF65-F5344CB8AC3E}">
        <p14:creationId xmlns:p14="http://schemas.microsoft.com/office/powerpoint/2010/main" val="643649308"/>
      </p:ext>
    </p:extLst>
  </p:cSld>
  <p:clrMapOvr>
    <a:masterClrMapping/>
  </p:clrMapOvr>
</p:sld>
</file>

<file path=ppt/slides/slide3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520079"/>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6A12A1-67CE-4A38-BDC3-509A8186F8BF}"/>
              </a:ext>
            </a:extLst>
          </p:cNvPr>
          <p:cNvSpPr>
            <a:spLocks noGrp="1"/>
          </p:cNvSpPr>
          <p:nvPr>
            <p:ph type="body" sz="quarter" idx="11"/>
          </p:nvPr>
        </p:nvSpPr>
        <p:spPr>
          <a:xfrm>
            <a:off x="5008563" y="630238"/>
            <a:ext cx="6527800" cy="5597524"/>
          </a:xfrm>
        </p:spPr>
        <p:txBody>
          <a:bodyPr/>
          <a:lstStyle/>
          <a:p>
            <a:pPr marL="0" lvl="0" indent="0">
              <a:buNone/>
            </a:pPr>
            <a:r>
              <a:rPr lang="en-US" dirty="0"/>
              <a:t>After completing this lesson, you will be able to:</a:t>
            </a:r>
            <a:endParaRPr lang="nb-NO" dirty="0"/>
          </a:p>
          <a:p>
            <a:pPr lvl="1"/>
            <a:r>
              <a:rPr lang="en-IN" dirty="0"/>
              <a:t>Explain which customization options are available and how to administer those customizations.</a:t>
            </a:r>
            <a:endParaRPr lang="nb-NO" dirty="0"/>
          </a:p>
          <a:p>
            <a:pPr lvl="1"/>
            <a:r>
              <a:rPr lang="en-US" dirty="0"/>
              <a:t>Administer theming for your SharePoint Online Tenant.</a:t>
            </a:r>
            <a:endParaRPr lang="nb-NO" dirty="0"/>
          </a:p>
          <a:p>
            <a:pPr lvl="1"/>
            <a:r>
              <a:rPr lang="nb-NO" dirty="0"/>
              <a:t>Understand what are site designs and how to configure site designs for a Tenant.</a:t>
            </a:r>
          </a:p>
          <a:p>
            <a:endParaRPr lang="en-US" dirty="0"/>
          </a:p>
        </p:txBody>
      </p:sp>
      <p:sp>
        <p:nvSpPr>
          <p:cNvPr id="2" name="Title 1"/>
          <p:cNvSpPr>
            <a:spLocks noGrp="1"/>
          </p:cNvSpPr>
          <p:nvPr>
            <p:ph type="title"/>
          </p:nvPr>
        </p:nvSpPr>
        <p:spPr>
          <a:xfrm>
            <a:off x="655639" y="630238"/>
            <a:ext cx="3152330" cy="5597524"/>
          </a:xfrm>
        </p:spPr>
        <p:txBody>
          <a:bodyPr/>
          <a:lstStyle/>
          <a:p>
            <a:r>
              <a:rPr lang="en-US" noProof="0" dirty="0"/>
              <a:t>Objectives</a:t>
            </a:r>
          </a:p>
        </p:txBody>
      </p:sp>
    </p:spTree>
    <p:extLst>
      <p:ext uri="{BB962C8B-B14F-4D97-AF65-F5344CB8AC3E}">
        <p14:creationId xmlns:p14="http://schemas.microsoft.com/office/powerpoint/2010/main" val="1497174906"/>
      </p:ext>
    </p:extLst>
  </p:cSld>
  <p:clrMapOvr>
    <a:masterClrMapping/>
  </p:clrMapOvr>
  <p:transition>
    <p:fade/>
  </p:transition>
</p:sld>
</file>

<file path=ppt/slides/slide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79777"/>
            <a:ext cx="9015411" cy="604798"/>
          </a:xfrm>
        </p:spPr>
        <p:txBody>
          <a:bodyPr/>
          <a:lstStyle/>
          <a:p>
            <a:r>
              <a:rPr lang="en-US" noProof="0" dirty="0"/>
              <a:t>SharePoint Online Customizations - </a:t>
            </a:r>
            <a:r>
              <a:rPr lang="sv-SE" dirty="0"/>
              <a:t>An overview for Administrators</a:t>
            </a:r>
            <a:endParaRPr lang="en-US" noProof="0" dirty="0"/>
          </a:p>
        </p:txBody>
      </p:sp>
    </p:spTree>
    <p:extLst>
      <p:ext uri="{BB962C8B-B14F-4D97-AF65-F5344CB8AC3E}">
        <p14:creationId xmlns:p14="http://schemas.microsoft.com/office/powerpoint/2010/main" val="4111157306"/>
      </p:ext>
    </p:extLst>
  </p:cSld>
  <p:clrMapOvr>
    <a:masterClrMapping/>
  </p:clrMapOvr>
  <p:transition>
    <p:fade/>
  </p:transition>
</p:sld>
</file>

<file path=ppt/slides/slide6.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noProof="0" dirty="0"/>
              <a:t>Introduction</a:t>
            </a:r>
          </a:p>
        </p:txBody>
      </p:sp>
      <p:graphicFrame>
        <p:nvGraphicFramePr>
          <p:cNvPr id="8" name="Content Placeholder 2">
            <a:extLst>
              <a:ext uri="{FF2B5EF4-FFF2-40B4-BE49-F238E27FC236}">
                <a16:creationId xmlns:a16="http://schemas.microsoft.com/office/drawing/2014/main" id="{25AECF0A-4223-4BDA-9184-3E1ED39C0927}"/>
              </a:ext>
            </a:extLst>
          </p:cNvPr>
          <p:cNvGraphicFramePr/>
          <p:nvPr>
            <p:extLst>
              <p:ext uri="{D42A27DB-BD31-4B8C-83A1-F6EECF244321}">
                <p14:modId xmlns:p14="http://schemas.microsoft.com/office/powerpoint/2010/main" val="4191501939"/>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3974044"/>
      </p:ext>
    </p:extLst>
  </p:cSld>
  <p:clrMapOvr>
    <a:masterClrMapping/>
  </p:clrMapOvr>
  <p:transition>
    <p:fade/>
  </p:transition>
</p:sld>
</file>

<file path=ppt/slides/slide7.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noProof="0" dirty="0"/>
              <a:t>Customizations – simple to complex</a:t>
            </a:r>
          </a:p>
        </p:txBody>
      </p:sp>
      <p:sp>
        <p:nvSpPr>
          <p:cNvPr id="11" name="Content Placeholder 2">
            <a:extLst>
              <a:ext uri="{FF2B5EF4-FFF2-40B4-BE49-F238E27FC236}">
                <a16:creationId xmlns:a16="http://schemas.microsoft.com/office/drawing/2014/main" id="{BCE19164-B38B-40C9-A144-2EB74D2FF52F}"/>
              </a:ext>
            </a:extLst>
          </p:cNvPr>
          <p:cNvSpPr>
            <a:spLocks noGrp="1"/>
          </p:cNvSpPr>
          <p:nvPr>
            <p:ph sz="quarter" idx="14"/>
          </p:nvPr>
        </p:nvSpPr>
        <p:spPr>
          <a:xfrm>
            <a:off x="655637" y="1248048"/>
            <a:ext cx="10880726" cy="1137520"/>
          </a:xfrm>
        </p:spPr>
        <p:txBody>
          <a:bodyPr>
            <a:normAutofit/>
          </a:bodyPr>
          <a:lstStyle/>
          <a:p>
            <a:pPr lvl="0">
              <a:lnSpc>
                <a:spcPct val="90000"/>
              </a:lnSpc>
            </a:pPr>
            <a:r>
              <a:rPr lang="en-US" sz="1900" dirty="0"/>
              <a:t>Although SharePoint Online Customization is a developer-oriented topic however there are times when you as an Administrator must enable/disable some of the options for customizing your SharePoint Online Tenant. </a:t>
            </a:r>
          </a:p>
          <a:p>
            <a:pPr lvl="0">
              <a:lnSpc>
                <a:spcPct val="90000"/>
              </a:lnSpc>
            </a:pPr>
            <a:r>
              <a:rPr lang="en-US" sz="1900" dirty="0"/>
              <a:t>Let’s explore them!</a:t>
            </a:r>
            <a:endParaRPr lang="nb-NO" sz="1900" dirty="0"/>
          </a:p>
          <a:p>
            <a:pPr>
              <a:lnSpc>
                <a:spcPct val="90000"/>
              </a:lnSpc>
            </a:pPr>
            <a:endParaRPr lang="en-US" sz="1900" dirty="0"/>
          </a:p>
        </p:txBody>
      </p:sp>
      <p:graphicFrame>
        <p:nvGraphicFramePr>
          <p:cNvPr id="12" name="Content Placeholder 2">
            <a:extLst>
              <a:ext uri="{FF2B5EF4-FFF2-40B4-BE49-F238E27FC236}">
                <a16:creationId xmlns:a16="http://schemas.microsoft.com/office/drawing/2014/main" id="{4528176C-319F-406A-8F07-1ED2D204DEEC}"/>
              </a:ext>
            </a:extLst>
          </p:cNvPr>
          <p:cNvGraphicFramePr>
            <a:graphicFrameLocks noGrp="1"/>
          </p:cNvGraphicFramePr>
          <p:nvPr>
            <p:ph sz="quarter" idx="13"/>
            <p:extLst>
              <p:ext uri="{D42A27DB-BD31-4B8C-83A1-F6EECF244321}">
                <p14:modId xmlns:p14="http://schemas.microsoft.com/office/powerpoint/2010/main" val="1941369389"/>
              </p:ext>
            </p:extLst>
          </p:nvPr>
        </p:nvGraphicFramePr>
        <p:xfrm>
          <a:off x="655638" y="2682240"/>
          <a:ext cx="10880726" cy="3545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2158"/>
      </p:ext>
    </p:extLst>
  </p:cSld>
  <p:clrMapOvr>
    <a:masterClrMapping/>
  </p:clrMapOvr>
  <p:transition>
    <p:fade/>
  </p:transition>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655638" y="320040"/>
            <a:ext cx="10880725" cy="461665"/>
          </a:xfrm>
        </p:spPr>
        <p:txBody>
          <a:bodyPr wrap="square" anchor="t">
            <a:normAutofit/>
          </a:bodyPr>
          <a:lstStyle/>
          <a:p>
            <a:r>
              <a:rPr lang="en-US" noProof="0" dirty="0"/>
              <a:t>Enable Modern Site Pages</a:t>
            </a:r>
          </a:p>
        </p:txBody>
      </p:sp>
      <p:sp>
        <p:nvSpPr>
          <p:cNvPr id="5" name="Content Placeholder 4">
            <a:extLst>
              <a:ext uri="{FF2B5EF4-FFF2-40B4-BE49-F238E27FC236}">
                <a16:creationId xmlns:a16="http://schemas.microsoft.com/office/drawing/2014/main" id="{2403CA61-8942-4428-9F4F-16EF4EA4A687}"/>
              </a:ext>
            </a:extLst>
          </p:cNvPr>
          <p:cNvSpPr>
            <a:spLocks noGrp="1"/>
          </p:cNvSpPr>
          <p:nvPr>
            <p:ph sz="quarter" idx="13"/>
          </p:nvPr>
        </p:nvSpPr>
        <p:spPr>
          <a:xfrm>
            <a:off x="655637" y="1408113"/>
            <a:ext cx="3348965" cy="4819650"/>
          </a:xfrm>
        </p:spPr>
        <p:txBody>
          <a:bodyPr>
            <a:normAutofit/>
          </a:bodyPr>
          <a:lstStyle/>
          <a:p>
            <a:pPr lvl="0">
              <a:lnSpc>
                <a:spcPct val="90000"/>
              </a:lnSpc>
            </a:pPr>
            <a:r>
              <a:rPr lang="en-US" sz="1500" dirty="0"/>
              <a:t>SharePoint Online pages are a great way to share ideas using text, images, Excel, Word and PowerPoint documents, video, and more.</a:t>
            </a:r>
            <a:endParaRPr lang="nb-NO" sz="1500" dirty="0"/>
          </a:p>
          <a:p>
            <a:pPr lvl="0">
              <a:lnSpc>
                <a:spcPct val="90000"/>
              </a:lnSpc>
            </a:pPr>
            <a:r>
              <a:rPr lang="en-US" sz="1500" dirty="0"/>
              <a:t>Users can add a page to a site quickly and easily, and they look great on any device.</a:t>
            </a:r>
            <a:endParaRPr lang="nb-NO" sz="1500" dirty="0"/>
          </a:p>
          <a:p>
            <a:pPr lvl="0">
              <a:lnSpc>
                <a:spcPct val="90000"/>
              </a:lnSpc>
            </a:pPr>
            <a:r>
              <a:rPr lang="en-US" sz="1500" dirty="0"/>
              <a:t>As a global or SharePoint admin in Microsoft 365, you can allow or prevent the creation of SharePoint Online site pages by users</a:t>
            </a:r>
            <a:endParaRPr lang="nb-NO" sz="1500" dirty="0"/>
          </a:p>
          <a:p>
            <a:pPr lvl="1">
              <a:lnSpc>
                <a:spcPct val="90000"/>
              </a:lnSpc>
            </a:pPr>
            <a:r>
              <a:rPr lang="nb-NO" sz="1500" dirty="0"/>
              <a:t>Either at tenant Level (Using SharePoint Admin Center)</a:t>
            </a:r>
          </a:p>
          <a:p>
            <a:pPr lvl="1">
              <a:lnSpc>
                <a:spcPct val="90000"/>
              </a:lnSpc>
            </a:pPr>
            <a:r>
              <a:rPr lang="nb-NO" sz="1500" dirty="0"/>
              <a:t>Or at specific Site Level (Using Microsoft PowerShell)</a:t>
            </a:r>
          </a:p>
          <a:p>
            <a:pPr>
              <a:lnSpc>
                <a:spcPct val="90000"/>
              </a:lnSpc>
            </a:pPr>
            <a:endParaRPr lang="en-US" sz="1500" dirty="0"/>
          </a:p>
        </p:txBody>
      </p:sp>
      <p:pic>
        <p:nvPicPr>
          <p:cNvPr id="7" name="Content Placeholder 6">
            <a:extLst>
              <a:ext uri="{FF2B5EF4-FFF2-40B4-BE49-F238E27FC236}">
                <a16:creationId xmlns:a16="http://schemas.microsoft.com/office/drawing/2014/main" id="{6187603F-3D90-BD20-D296-E550865B1D8B}"/>
              </a:ext>
            </a:extLst>
          </p:cNvPr>
          <p:cNvPicPr>
            <a:picLocks noGrp="1" noChangeAspect="1"/>
          </p:cNvPicPr>
          <p:nvPr>
            <p:ph sz="quarter" idx="14"/>
          </p:nvPr>
        </p:nvPicPr>
        <p:blipFill>
          <a:blip r:embed="rId3"/>
          <a:stretch>
            <a:fillRect/>
          </a:stretch>
        </p:blipFill>
        <p:spPr>
          <a:xfrm>
            <a:off x="4436740" y="2191075"/>
            <a:ext cx="7099623" cy="2849848"/>
          </a:xfrm>
          <a:prstGeom prst="rect">
            <a:avLst/>
          </a:prstGeom>
        </p:spPr>
      </p:pic>
    </p:spTree>
    <p:extLst>
      <p:ext uri="{BB962C8B-B14F-4D97-AF65-F5344CB8AC3E}">
        <p14:creationId xmlns:p14="http://schemas.microsoft.com/office/powerpoint/2010/main" val="610124802"/>
      </p:ext>
    </p:extLst>
  </p:cSld>
  <p:clrMapOvr>
    <a:masterClrMapping/>
  </p:clrMapOvr>
  <p:transition>
    <p:fade/>
  </p:transition>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655638" y="320040"/>
            <a:ext cx="10880725" cy="461665"/>
          </a:xfrm>
        </p:spPr>
        <p:txBody>
          <a:bodyPr wrap="square" anchor="t">
            <a:normAutofit/>
          </a:bodyPr>
          <a:lstStyle/>
          <a:p>
            <a:r>
              <a:rPr lang="en-US" noProof="0" dirty="0"/>
              <a:t>Enable Comments on Site Pages (Globally)</a:t>
            </a:r>
          </a:p>
        </p:txBody>
      </p:sp>
      <p:sp>
        <p:nvSpPr>
          <p:cNvPr id="8" name="Content Placeholder 7">
            <a:extLst>
              <a:ext uri="{FF2B5EF4-FFF2-40B4-BE49-F238E27FC236}">
                <a16:creationId xmlns:a16="http://schemas.microsoft.com/office/drawing/2014/main" id="{CFCE361F-423F-4739-8BCA-351EA551A2BD}"/>
              </a:ext>
            </a:extLst>
          </p:cNvPr>
          <p:cNvSpPr>
            <a:spLocks noGrp="1"/>
          </p:cNvSpPr>
          <p:nvPr>
            <p:ph sz="quarter" idx="14"/>
          </p:nvPr>
        </p:nvSpPr>
        <p:spPr>
          <a:xfrm>
            <a:off x="655637" y="1248047"/>
            <a:ext cx="10880726" cy="1811675"/>
          </a:xfrm>
        </p:spPr>
        <p:txBody>
          <a:bodyPr>
            <a:normAutofit/>
          </a:bodyPr>
          <a:lstStyle/>
          <a:p>
            <a:pPr marL="285750" lvl="0" indent="-285750">
              <a:lnSpc>
                <a:spcPct val="90000"/>
              </a:lnSpc>
              <a:buFont typeface="Arial" panose="020B0604020202020204" pitchFamily="34" charset="0"/>
              <a:buChar char="•"/>
            </a:pPr>
            <a:r>
              <a:rPr lang="en-US" sz="2000" dirty="0"/>
              <a:t>As a SharePoint Online Administrator, you can enable/disable possibilities for Comments on Site Pages. </a:t>
            </a:r>
            <a:endParaRPr lang="nb-NO" sz="2000" dirty="0"/>
          </a:p>
          <a:p>
            <a:pPr marL="285750" lvl="0" indent="-285750">
              <a:lnSpc>
                <a:spcPct val="90000"/>
              </a:lnSpc>
              <a:buFont typeface="Arial" panose="020B0604020202020204" pitchFamily="34" charset="0"/>
              <a:buChar char="•"/>
            </a:pPr>
            <a:r>
              <a:rPr lang="en-US" sz="2000" dirty="0"/>
              <a:t>Once disabled globally, comments cannot be re-enabled by Site Owners or Site Members.</a:t>
            </a:r>
            <a:endParaRPr lang="nb-NO" sz="2000" dirty="0"/>
          </a:p>
          <a:p>
            <a:pPr marL="285750" lvl="0" indent="-285750">
              <a:lnSpc>
                <a:spcPct val="90000"/>
              </a:lnSpc>
              <a:buFont typeface="Arial" panose="020B0604020202020204" pitchFamily="34" charset="0"/>
              <a:buChar char="•"/>
            </a:pPr>
            <a:r>
              <a:rPr lang="en-US" sz="2000" dirty="0"/>
              <a:t>Disabling comments globally does not remove the comments history and if enabled again, the whole Comments thread will be back</a:t>
            </a:r>
            <a:endParaRPr lang="nb-NO" sz="2000" dirty="0"/>
          </a:p>
          <a:p>
            <a:pPr>
              <a:lnSpc>
                <a:spcPct val="90000"/>
              </a:lnSpc>
            </a:pPr>
            <a:endParaRPr lang="en-US" sz="1800" dirty="0"/>
          </a:p>
        </p:txBody>
      </p:sp>
      <p:pic>
        <p:nvPicPr>
          <p:cNvPr id="10" name="Content Placeholder 9">
            <a:extLst>
              <a:ext uri="{FF2B5EF4-FFF2-40B4-BE49-F238E27FC236}">
                <a16:creationId xmlns:a16="http://schemas.microsoft.com/office/drawing/2014/main" id="{2FFB8C0D-B6E5-D838-46A9-1F8A5D33B8EC}"/>
              </a:ext>
            </a:extLst>
          </p:cNvPr>
          <p:cNvPicPr>
            <a:picLocks noGrp="1" noChangeAspect="1"/>
          </p:cNvPicPr>
          <p:nvPr>
            <p:ph sz="quarter" idx="13"/>
          </p:nvPr>
        </p:nvPicPr>
        <p:blipFill>
          <a:blip r:embed="rId3"/>
          <a:stretch>
            <a:fillRect/>
          </a:stretch>
        </p:blipFill>
        <p:spPr>
          <a:xfrm>
            <a:off x="2244643" y="3240893"/>
            <a:ext cx="7702713" cy="3091934"/>
          </a:xfrm>
        </p:spPr>
      </p:pic>
    </p:spTree>
    <p:extLst>
      <p:ext uri="{BB962C8B-B14F-4D97-AF65-F5344CB8AC3E}">
        <p14:creationId xmlns:p14="http://schemas.microsoft.com/office/powerpoint/2010/main" val="31578907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Presentation1" id="{D657B038-B937-455B-AEE0-F7048674705F}" vid="{2CD38098-37E2-4B89-9F4F-C7CF02D8E8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B391747-84C5-474F-A6E1-134CC2EA9A22}">
  <ds:schemaRefs>
    <ds:schemaRef ds:uri="http://schemas.microsoft.com/sharepoint/v3/contenttype/forms"/>
  </ds:schemaRefs>
</ds:datastoreItem>
</file>

<file path=customXml/itemProps2.xml><?xml version="1.0" encoding="utf-8"?>
<ds:datastoreItem xmlns:ds="http://schemas.openxmlformats.org/officeDocument/2006/customXml" ds:itemID="{5A044AA6-D505-496D-B0CF-026C053021EF}"/>
</file>

<file path=customXml/itemProps3.xml><?xml version="1.0" encoding="utf-8"?>
<ds:datastoreItem xmlns:ds="http://schemas.openxmlformats.org/officeDocument/2006/customXml" ds:itemID="{A1DFDE35-0D10-44EF-8954-E8ADFE4CB298}">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Blue</Template>
  <TotalTime>0</TotalTime>
  <Words>4803</Words>
  <Application>Microsoft Office PowerPoint</Application>
  <PresentationFormat>Widescreen</PresentationFormat>
  <Paragraphs>489</Paragraphs>
  <Slides>32</Slides>
  <Notes>32</Notes>
  <HiddenSlides>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&amp;quot</vt:lpstr>
      <vt:lpstr>Arial</vt:lpstr>
      <vt:lpstr>Calibri</vt:lpstr>
      <vt:lpstr>Calibri Light</vt:lpstr>
      <vt:lpstr>Comic Sans MS</vt:lpstr>
      <vt:lpstr>Consolas</vt:lpstr>
      <vt:lpstr>docons</vt:lpstr>
      <vt:lpstr>Segoe UI</vt:lpstr>
      <vt:lpstr>Segoe UI Light</vt:lpstr>
      <vt:lpstr>Segoe UI Semibold</vt:lpstr>
      <vt:lpstr>Segoe UI Semilight</vt:lpstr>
      <vt:lpstr>Wingdings</vt:lpstr>
      <vt:lpstr>Dark Blue</vt:lpstr>
      <vt:lpstr>Administrate SharePoint Online Customizations</vt:lpstr>
      <vt:lpstr>PowerPoint Presentation</vt:lpstr>
      <vt:lpstr>Students: How to View This Presentation</vt:lpstr>
      <vt:lpstr>Objectives</vt:lpstr>
      <vt:lpstr>SharePoint Online Customizations - An overview for Administrators</vt:lpstr>
      <vt:lpstr>Introduction</vt:lpstr>
      <vt:lpstr>Customizations – simple to complex</vt:lpstr>
      <vt:lpstr>Enable Modern Site Pages</vt:lpstr>
      <vt:lpstr>Enable Comments on Site Pages (Globally)</vt:lpstr>
      <vt:lpstr>Allow or Prevent Custom Script (classic feature)</vt:lpstr>
      <vt:lpstr>Security considerations of allowing custom script</vt:lpstr>
      <vt:lpstr>Allow or Prevent Custom Script</vt:lpstr>
      <vt:lpstr>Allow custom script on other SharePoint site collections</vt:lpstr>
      <vt:lpstr>SharePoint Online Modern Site theming - An overview for Administrators</vt:lpstr>
      <vt:lpstr>Modern SharePoint Theming</vt:lpstr>
      <vt:lpstr>Managing Modern SharePoint Theming</vt:lpstr>
      <vt:lpstr>SharePoint Site Designs and Site Script - An overview for Administrators</vt:lpstr>
      <vt:lpstr>SharePoint Online Site creation: fast &amp; modern</vt:lpstr>
      <vt:lpstr>SharePoint Online Site creation: fast &amp; modern and extensible </vt:lpstr>
      <vt:lpstr>SharePoint Site Designs</vt:lpstr>
      <vt:lpstr>SharePoint Site Designs</vt:lpstr>
      <vt:lpstr>How SharePoint Site Designs work?</vt:lpstr>
      <vt:lpstr>Apply Site Designs on Existing Modern Sites</vt:lpstr>
      <vt:lpstr>Anatomy of a site script</vt:lpstr>
      <vt:lpstr>Available Site Script Actions</vt:lpstr>
      <vt:lpstr>Managing SharePoint Site Designs</vt:lpstr>
      <vt:lpstr>Managing SharePoint Site Scripts (PowerShell Cmdlets)</vt:lpstr>
      <vt:lpstr>Managing SharePoint Site Designs (PowerShell Cmdlets)</vt:lpstr>
      <vt:lpstr>Knowledge Check</vt:lpstr>
      <vt:lpstr>Summary</vt:lpstr>
      <vt:lpstr>Lab</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2021-06-30T01:34:16.0000000Z</dcterms:created>
  <dcterms:modified xsi:type="dcterms:W3CDTF">2023-01-08T19:42:56.0000000Z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0x010100749CF4B3973DE3499364CBABEEB8439F</vt:lpwstr>
  </op:property>
  <op:property fmtid="{D5CDD505-2E9C-101B-9397-08002B2CF9AE}" pid="3" name="MediaServiceImageTags">
    <vt:lpwstr/>
  </op:property>
</op:Properties>
</file>